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906000" type="A4"/>
  <p:notesSz cx="6858000" cy="9945688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99CCFF"/>
    <a:srgbClr val="FF6600"/>
    <a:srgbClr val="CC6600"/>
    <a:srgbClr val="0066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747" y="45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0980-EABE-45C1-80AF-B28DC4D9C8C5}" type="datetimeFigureOut">
              <a:rPr lang="id-ID" smtClean="0"/>
              <a:pPr/>
              <a:t>03/05/2016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AA9B1-A892-41E3-9842-7056A39EA5C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912711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0980-EABE-45C1-80AF-B28DC4D9C8C5}" type="datetimeFigureOut">
              <a:rPr lang="id-ID" smtClean="0"/>
              <a:pPr/>
              <a:t>03/05/2016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AA9B1-A892-41E3-9842-7056A39EA5C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369360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0980-EABE-45C1-80AF-B28DC4D9C8C5}" type="datetimeFigureOut">
              <a:rPr lang="id-ID" smtClean="0"/>
              <a:pPr/>
              <a:t>03/05/2016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AA9B1-A892-41E3-9842-7056A39EA5C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026162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0980-EABE-45C1-80AF-B28DC4D9C8C5}" type="datetimeFigureOut">
              <a:rPr lang="id-ID" smtClean="0"/>
              <a:pPr/>
              <a:t>03/05/2016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AA9B1-A892-41E3-9842-7056A39EA5C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4057725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0980-EABE-45C1-80AF-B28DC4D9C8C5}" type="datetimeFigureOut">
              <a:rPr lang="id-ID" smtClean="0"/>
              <a:pPr/>
              <a:t>03/05/2016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AA9B1-A892-41E3-9842-7056A39EA5C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064318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0980-EABE-45C1-80AF-B28DC4D9C8C5}" type="datetimeFigureOut">
              <a:rPr lang="id-ID" smtClean="0"/>
              <a:pPr/>
              <a:t>03/05/2016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AA9B1-A892-41E3-9842-7056A39EA5C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422544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0980-EABE-45C1-80AF-B28DC4D9C8C5}" type="datetimeFigureOut">
              <a:rPr lang="id-ID" smtClean="0"/>
              <a:pPr/>
              <a:t>03/05/2016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AA9B1-A892-41E3-9842-7056A39EA5C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609748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0980-EABE-45C1-80AF-B28DC4D9C8C5}" type="datetimeFigureOut">
              <a:rPr lang="id-ID" smtClean="0"/>
              <a:pPr/>
              <a:t>03/05/2016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AA9B1-A892-41E3-9842-7056A39EA5C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824101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0980-EABE-45C1-80AF-B28DC4D9C8C5}" type="datetimeFigureOut">
              <a:rPr lang="id-ID" smtClean="0"/>
              <a:pPr/>
              <a:t>03/05/2016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AA9B1-A892-41E3-9842-7056A39EA5C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64185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0980-EABE-45C1-80AF-B28DC4D9C8C5}" type="datetimeFigureOut">
              <a:rPr lang="id-ID" smtClean="0"/>
              <a:pPr/>
              <a:t>03/05/2016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AA9B1-A892-41E3-9842-7056A39EA5C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895379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0980-EABE-45C1-80AF-B28DC4D9C8C5}" type="datetimeFigureOut">
              <a:rPr lang="id-ID" smtClean="0"/>
              <a:pPr/>
              <a:t>03/05/2016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AA9B1-A892-41E3-9842-7056A39EA5C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59386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90980-EABE-45C1-80AF-B28DC4D9C8C5}" type="datetimeFigureOut">
              <a:rPr lang="id-ID" smtClean="0"/>
              <a:pPr/>
              <a:t>03/05/2016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AA9B1-A892-41E3-9842-7056A39EA5C7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3064544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image" Target="../media/image8.png"/><Relationship Id="rId3" Type="http://schemas.microsoft.com/office/2007/relationships/hdphoto" Target="../media/hdphoto1.wdp"/><Relationship Id="rId7" Type="http://schemas.openxmlformats.org/officeDocument/2006/relationships/image" Target="../media/image2.png"/><Relationship Id="rId12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bkti.pii.or.id/" TargetMode="External"/><Relationship Id="rId11" Type="http://schemas.openxmlformats.org/officeDocument/2006/relationships/image" Target="../media/image6.gif"/><Relationship Id="rId5" Type="http://schemas.openxmlformats.org/officeDocument/2006/relationships/hyperlink" Target="http://www.pii.or.id/" TargetMode="External"/><Relationship Id="rId10" Type="http://schemas.openxmlformats.org/officeDocument/2006/relationships/image" Target="../media/image5.gif"/><Relationship Id="rId4" Type="http://schemas.openxmlformats.org/officeDocument/2006/relationships/hyperlink" Target="mailto:pii.bktidumai@gmail.com" TargetMode="External"/><Relationship Id="rId9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lh3.googleusercontent.com/-OX8H2cere6k/AAAAAAAAAAI/AAAAAAAAAEk/RLBo8WQ_qfY/photo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081" y="641372"/>
            <a:ext cx="6710569" cy="8810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420887" y="116545"/>
            <a:ext cx="4275979" cy="4439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1400" b="1" dirty="0" smtClean="0"/>
              <a:t>  PROGRAM </a:t>
            </a:r>
            <a:r>
              <a:rPr lang="id-ID" sz="1400" b="1" dirty="0"/>
              <a:t>PEMBINAAN PROFESI </a:t>
            </a:r>
            <a:r>
              <a:rPr lang="id-ID" sz="1400" b="1" dirty="0" smtClean="0"/>
              <a:t>INSINYUR (P3I)</a:t>
            </a:r>
          </a:p>
          <a:p>
            <a:pPr algn="ctr"/>
            <a:r>
              <a:rPr lang="id-ID" sz="1400" b="1" dirty="0" smtClean="0"/>
              <a:t>WILAYAH RIAU</a:t>
            </a:r>
            <a:endParaRPr lang="id-ID" sz="1400" dirty="0"/>
          </a:p>
        </p:txBody>
      </p:sp>
      <p:sp>
        <p:nvSpPr>
          <p:cNvPr id="6" name="Rectangle 5"/>
          <p:cNvSpPr/>
          <p:nvPr/>
        </p:nvSpPr>
        <p:spPr>
          <a:xfrm>
            <a:off x="533436" y="659197"/>
            <a:ext cx="56166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1600" b="1" dirty="0"/>
              <a:t>PROGRAM PEMBINAAN PROFESI INSINYUR (P3I)</a:t>
            </a:r>
            <a:endParaRPr lang="id-ID" sz="1600" dirty="0"/>
          </a:p>
          <a:p>
            <a:pPr algn="ctr"/>
            <a:r>
              <a:rPr lang="id-ID" sz="1600" b="1" dirty="0" smtClean="0"/>
              <a:t>SERTIFIKASI </a:t>
            </a:r>
            <a:r>
              <a:rPr lang="id-ID" sz="1600" b="1" dirty="0"/>
              <a:t>INSINYUR </a:t>
            </a:r>
            <a:r>
              <a:rPr lang="id-ID" sz="1600" b="1" dirty="0" smtClean="0"/>
              <a:t>PROFESIONAL</a:t>
            </a:r>
          </a:p>
          <a:p>
            <a:pPr algn="ctr"/>
            <a:endParaRPr lang="id-ID" sz="1600" dirty="0"/>
          </a:p>
        </p:txBody>
      </p:sp>
      <p:sp>
        <p:nvSpPr>
          <p:cNvPr id="7" name="Rectangle 6"/>
          <p:cNvSpPr/>
          <p:nvPr/>
        </p:nvSpPr>
        <p:spPr>
          <a:xfrm>
            <a:off x="135359" y="1283534"/>
            <a:ext cx="61869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b="1" dirty="0"/>
              <a:t>MATERI</a:t>
            </a:r>
            <a:endParaRPr lang="id-ID" sz="1200" dirty="0"/>
          </a:p>
          <a:p>
            <a:pPr marL="85725" lvl="0" indent="-85725">
              <a:buAutoNum type="arabicPeriod"/>
            </a:pPr>
            <a:r>
              <a:rPr lang="id-ID" sz="1200" dirty="0" smtClean="0"/>
              <a:t> Organisasi </a:t>
            </a:r>
            <a:r>
              <a:rPr lang="id-ID" sz="1200" dirty="0"/>
              <a:t>PII dan UU No.11/2014, Asean Chartered Professional </a:t>
            </a:r>
            <a:r>
              <a:rPr lang="id-ID" sz="1200" dirty="0" smtClean="0"/>
              <a:t>Engineers </a:t>
            </a:r>
            <a:r>
              <a:rPr lang="id-ID" sz="1200" dirty="0"/>
              <a:t>(ACPE</a:t>
            </a:r>
            <a:r>
              <a:rPr lang="id-ID" sz="1200" dirty="0" smtClean="0"/>
              <a:t>)</a:t>
            </a:r>
          </a:p>
          <a:p>
            <a:pPr lvl="0"/>
            <a:r>
              <a:rPr lang="id-ID" sz="1200" dirty="0" smtClean="0"/>
              <a:t>2. Etika </a:t>
            </a:r>
            <a:r>
              <a:rPr lang="id-ID" sz="1200" dirty="0"/>
              <a:t>Profesi </a:t>
            </a:r>
            <a:endParaRPr lang="id-ID" sz="1200" dirty="0" smtClean="0"/>
          </a:p>
          <a:p>
            <a:pPr lvl="0"/>
            <a:r>
              <a:rPr lang="id-ID" sz="1200" dirty="0" smtClean="0"/>
              <a:t>3. </a:t>
            </a:r>
            <a:r>
              <a:rPr lang="en-US" sz="1200" dirty="0" err="1" smtClean="0"/>
              <a:t>Bakuan</a:t>
            </a:r>
            <a:r>
              <a:rPr lang="en-US" sz="1200" dirty="0" smtClean="0"/>
              <a:t> </a:t>
            </a:r>
            <a:r>
              <a:rPr lang="en-US" sz="1200" dirty="0" err="1" smtClean="0"/>
              <a:t>Kompetensi</a:t>
            </a:r>
            <a:r>
              <a:rPr lang="en-US" sz="1200" dirty="0" smtClean="0"/>
              <a:t> </a:t>
            </a:r>
            <a:r>
              <a:rPr lang="en-US" sz="1200" dirty="0" err="1" smtClean="0"/>
              <a:t>Insinyur</a:t>
            </a:r>
            <a:r>
              <a:rPr lang="en-US" sz="1200" dirty="0" smtClean="0"/>
              <a:t> </a:t>
            </a:r>
            <a:r>
              <a:rPr lang="en-US" sz="1200" dirty="0" err="1" smtClean="0"/>
              <a:t>Profesional</a:t>
            </a:r>
            <a:endParaRPr lang="id-ID" sz="1200" dirty="0" smtClean="0"/>
          </a:p>
          <a:p>
            <a:pPr lvl="0"/>
            <a:r>
              <a:rPr lang="id-ID" sz="1200" dirty="0" smtClean="0"/>
              <a:t>4. SSIP </a:t>
            </a:r>
            <a:r>
              <a:rPr lang="id-ID" sz="1200" dirty="0"/>
              <a:t>(Sistem Sertifikasi Insinyur Profesional) dan CPD (Continuous Profesional </a:t>
            </a:r>
            <a:r>
              <a:rPr lang="id-ID" sz="1200" dirty="0" smtClean="0"/>
              <a:t>Development)</a:t>
            </a:r>
          </a:p>
          <a:p>
            <a:pPr lvl="0"/>
            <a:r>
              <a:rPr lang="id-ID" sz="1200" dirty="0" smtClean="0"/>
              <a:t>5. Workshop </a:t>
            </a:r>
            <a:r>
              <a:rPr lang="id-ID" sz="1200" dirty="0"/>
              <a:t>Pengisian Formulir Aplikasi Insinyur Profesional (FAIP)</a:t>
            </a:r>
          </a:p>
        </p:txBody>
      </p:sp>
      <p:sp>
        <p:nvSpPr>
          <p:cNvPr id="8" name="Rectangle 7"/>
          <p:cNvSpPr/>
          <p:nvPr/>
        </p:nvSpPr>
        <p:spPr>
          <a:xfrm>
            <a:off x="72687" y="3617374"/>
            <a:ext cx="36509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b="1" dirty="0"/>
              <a:t>PERSYARATAN</a:t>
            </a:r>
            <a:endParaRPr lang="id-ID" sz="1200" dirty="0"/>
          </a:p>
          <a:p>
            <a:r>
              <a:rPr lang="id-ID" sz="1200" dirty="0" smtClean="0"/>
              <a:t>Keanggotaan </a:t>
            </a:r>
          </a:p>
          <a:p>
            <a:pPr lvl="0"/>
            <a:r>
              <a:rPr lang="id-ID" sz="1200" dirty="0"/>
              <a:t>1</a:t>
            </a:r>
            <a:r>
              <a:rPr lang="id-ID" sz="1200" dirty="0" smtClean="0"/>
              <a:t>. Sarjana </a:t>
            </a:r>
            <a:r>
              <a:rPr lang="id-ID" sz="1200" dirty="0"/>
              <a:t>(S1) Teknik &amp; </a:t>
            </a:r>
            <a:r>
              <a:rPr lang="id-ID" sz="1200" dirty="0" smtClean="0"/>
              <a:t>Pertanian</a:t>
            </a:r>
          </a:p>
          <a:p>
            <a:pPr lvl="0"/>
            <a:r>
              <a:rPr lang="id-ID" sz="1200" dirty="0"/>
              <a:t>2</a:t>
            </a:r>
            <a:r>
              <a:rPr lang="id-ID" sz="1200" dirty="0" smtClean="0"/>
              <a:t>. Pengalaman </a:t>
            </a:r>
            <a:r>
              <a:rPr lang="id-ID" sz="1200" dirty="0"/>
              <a:t>di bidang keiinsinyuran di atas 3 </a:t>
            </a:r>
            <a:r>
              <a:rPr lang="id-ID" sz="1200" dirty="0" smtClean="0"/>
              <a:t>tahun</a:t>
            </a:r>
          </a:p>
          <a:p>
            <a:pPr lvl="0"/>
            <a:r>
              <a:rPr lang="id-ID" sz="1200" dirty="0"/>
              <a:t>3</a:t>
            </a:r>
            <a:r>
              <a:rPr lang="id-ID" sz="1200" dirty="0" smtClean="0"/>
              <a:t>. Mengisi </a:t>
            </a:r>
            <a:r>
              <a:rPr lang="id-ID" sz="1200" dirty="0"/>
              <a:t>Formulir </a:t>
            </a:r>
            <a:r>
              <a:rPr lang="id-ID" sz="1200" dirty="0" smtClean="0"/>
              <a:t>Keanggotaan</a:t>
            </a:r>
          </a:p>
          <a:p>
            <a:pPr lvl="0"/>
            <a:r>
              <a:rPr lang="id-ID" sz="1200" dirty="0"/>
              <a:t>4</a:t>
            </a:r>
            <a:r>
              <a:rPr lang="id-ID" sz="1200" dirty="0" smtClean="0"/>
              <a:t>. Menyerahkan </a:t>
            </a:r>
            <a:r>
              <a:rPr lang="id-ID" sz="1200" dirty="0"/>
              <a:t>Fotocopy Ijazah S1 (1 lbr</a:t>
            </a:r>
            <a:r>
              <a:rPr lang="id-ID" sz="1200" dirty="0" smtClean="0"/>
              <a:t>)</a:t>
            </a:r>
          </a:p>
          <a:p>
            <a:pPr lvl="0"/>
            <a:r>
              <a:rPr lang="id-ID" sz="1200" dirty="0"/>
              <a:t>5</a:t>
            </a:r>
            <a:r>
              <a:rPr lang="id-ID" sz="1200" dirty="0" smtClean="0"/>
              <a:t>. Menyerahkan </a:t>
            </a:r>
            <a:r>
              <a:rPr lang="id-ID" sz="1200" dirty="0"/>
              <a:t>Fotocopy KTP (1 lbr</a:t>
            </a:r>
            <a:r>
              <a:rPr lang="id-ID" sz="1200" dirty="0" smtClean="0"/>
              <a:t>)</a:t>
            </a:r>
          </a:p>
          <a:p>
            <a:pPr lvl="0"/>
            <a:r>
              <a:rPr lang="id-ID" sz="1200" dirty="0" smtClean="0"/>
              <a:t>6. Menyerahkan </a:t>
            </a:r>
            <a:r>
              <a:rPr lang="id-ID" sz="1200" dirty="0"/>
              <a:t>Paspoto 3 x 4 (2 </a:t>
            </a:r>
            <a:r>
              <a:rPr lang="id-ID" sz="1200" dirty="0" smtClean="0"/>
              <a:t>lbr)</a:t>
            </a:r>
          </a:p>
          <a:p>
            <a:pPr lvl="0"/>
            <a:r>
              <a:rPr lang="id-ID" sz="1200" dirty="0" smtClean="0"/>
              <a:t>7. Mengikuti </a:t>
            </a:r>
            <a:r>
              <a:rPr lang="id-ID" sz="1200" dirty="0"/>
              <a:t>Kegiatan </a:t>
            </a:r>
            <a:r>
              <a:rPr lang="id-ID" sz="1200" dirty="0" smtClean="0"/>
              <a:t>PPPI</a:t>
            </a:r>
            <a:endParaRPr lang="id-ID" sz="1200" dirty="0"/>
          </a:p>
        </p:txBody>
      </p:sp>
      <p:sp>
        <p:nvSpPr>
          <p:cNvPr id="9" name="Rectangle 8"/>
          <p:cNvSpPr/>
          <p:nvPr/>
        </p:nvSpPr>
        <p:spPr>
          <a:xfrm>
            <a:off x="3275853" y="2507628"/>
            <a:ext cx="3429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sz="1200" b="1" dirty="0" smtClean="0"/>
              <a:t>	Waktu </a:t>
            </a:r>
            <a:r>
              <a:rPr lang="id-ID" sz="1200" b="1" dirty="0"/>
              <a:t>&amp; Tempat</a:t>
            </a:r>
          </a:p>
          <a:p>
            <a:r>
              <a:rPr lang="id-ID" sz="1200" dirty="0" smtClean="0"/>
              <a:t>Hari/tanggal</a:t>
            </a:r>
            <a:r>
              <a:rPr lang="id-ID" sz="1200" dirty="0"/>
              <a:t>	: </a:t>
            </a:r>
            <a:r>
              <a:rPr lang="id-ID" sz="1200" dirty="0" smtClean="0"/>
              <a:t>Minggu, 29 Mei </a:t>
            </a:r>
            <a:r>
              <a:rPr lang="id-ID" sz="1200" dirty="0"/>
              <a:t>2016 </a:t>
            </a:r>
            <a:endParaRPr lang="id-ID" sz="1200" dirty="0" smtClean="0"/>
          </a:p>
          <a:p>
            <a:r>
              <a:rPr lang="id-ID" sz="1200" dirty="0" smtClean="0"/>
              <a:t>Pukul</a:t>
            </a:r>
            <a:r>
              <a:rPr lang="id-ID" sz="1200" dirty="0"/>
              <a:t>	: 07.30 s.d </a:t>
            </a:r>
            <a:r>
              <a:rPr lang="id-ID" sz="1200" dirty="0" smtClean="0"/>
              <a:t>Selesai</a:t>
            </a:r>
            <a:endParaRPr lang="id-ID" sz="1200" dirty="0"/>
          </a:p>
          <a:p>
            <a:r>
              <a:rPr lang="id-ID" sz="1200" dirty="0" smtClean="0"/>
              <a:t>Tempat</a:t>
            </a:r>
            <a:r>
              <a:rPr lang="id-ID" sz="1200" dirty="0"/>
              <a:t>	</a:t>
            </a:r>
            <a:r>
              <a:rPr lang="id-ID" sz="1200" dirty="0" smtClean="0"/>
              <a:t>: </a:t>
            </a:r>
            <a:r>
              <a:rPr lang="id-ID" sz="1200" dirty="0"/>
              <a:t>Hotel </a:t>
            </a:r>
            <a:r>
              <a:rPr lang="id-ID" sz="1200" dirty="0" smtClean="0"/>
              <a:t>Comford</a:t>
            </a:r>
            <a:r>
              <a:rPr lang="id-ID" sz="1200" dirty="0"/>
              <a:t>	</a:t>
            </a:r>
            <a:r>
              <a:rPr lang="id-ID" sz="1200" dirty="0" smtClean="0"/>
              <a:t>	  </a:t>
            </a:r>
            <a:r>
              <a:rPr lang="id-ID" sz="1200" dirty="0"/>
              <a:t>Jl. Jend. Sudirman </a:t>
            </a:r>
            <a:r>
              <a:rPr lang="id-ID" sz="1200" dirty="0" smtClean="0"/>
              <a:t>No.58 Dumai</a:t>
            </a:r>
            <a:endParaRPr lang="id-ID" sz="1200" dirty="0"/>
          </a:p>
        </p:txBody>
      </p:sp>
      <p:sp>
        <p:nvSpPr>
          <p:cNvPr id="11" name="Rectangle 10"/>
          <p:cNvSpPr/>
          <p:nvPr/>
        </p:nvSpPr>
        <p:spPr>
          <a:xfrm>
            <a:off x="203721" y="5529064"/>
            <a:ext cx="18483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b="1" dirty="0" smtClean="0"/>
              <a:t>Fasilitas: </a:t>
            </a:r>
            <a:endParaRPr lang="id-ID" sz="1200" dirty="0"/>
          </a:p>
          <a:p>
            <a:r>
              <a:rPr lang="id-ID" sz="1200" dirty="0"/>
              <a:t>Sertifikat </a:t>
            </a:r>
            <a:r>
              <a:rPr lang="id-ID" sz="1200" dirty="0" smtClean="0"/>
              <a:t>Kepesertaan</a:t>
            </a:r>
            <a:endParaRPr lang="id-ID" sz="1200" dirty="0"/>
          </a:p>
          <a:p>
            <a:r>
              <a:rPr lang="id-ID" sz="1200" dirty="0"/>
              <a:t>Sertifikat Gelar Insinyur</a:t>
            </a:r>
          </a:p>
          <a:p>
            <a:r>
              <a:rPr lang="id-ID" sz="1200" dirty="0"/>
              <a:t>Kartu Tanda Anggota PII</a:t>
            </a:r>
          </a:p>
          <a:p>
            <a:r>
              <a:rPr lang="id-ID" sz="1200" dirty="0"/>
              <a:t>Training </a:t>
            </a:r>
            <a:r>
              <a:rPr lang="id-ID" sz="1200" dirty="0" smtClean="0"/>
              <a:t>KIT</a:t>
            </a:r>
          </a:p>
          <a:p>
            <a:r>
              <a:rPr lang="id-ID" sz="1200" dirty="0" smtClean="0"/>
              <a:t>Makan &amp; snack</a:t>
            </a:r>
            <a:endParaRPr lang="id-ID" sz="1200" dirty="0"/>
          </a:p>
        </p:txBody>
      </p:sp>
      <p:sp>
        <p:nvSpPr>
          <p:cNvPr id="12" name="Rectangle 11"/>
          <p:cNvSpPr/>
          <p:nvPr/>
        </p:nvSpPr>
        <p:spPr>
          <a:xfrm>
            <a:off x="3903585" y="3538161"/>
            <a:ext cx="2404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b="1" dirty="0"/>
              <a:t>BIAYA		</a:t>
            </a:r>
            <a:endParaRPr lang="id-ID" sz="1200" dirty="0"/>
          </a:p>
          <a:p>
            <a:r>
              <a:rPr lang="id-ID" sz="1200" dirty="0"/>
              <a:t>Rp. 2.900.000,. (Belum Anggota PII)</a:t>
            </a:r>
          </a:p>
          <a:p>
            <a:r>
              <a:rPr lang="id-ID" sz="1200" dirty="0"/>
              <a:t>Rp. 2.500.000,- (Anggota PII)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23605" y="4184492"/>
            <a:ext cx="28183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b="1" dirty="0"/>
              <a:t>BIAYA SERTIFIKASI INSINYUR PROFESIONAL</a:t>
            </a:r>
            <a:endParaRPr lang="id-ID" sz="1200" dirty="0"/>
          </a:p>
          <a:p>
            <a:r>
              <a:rPr lang="id-ID" sz="1200" dirty="0"/>
              <a:t>IP Pratama 	Rp. 1.100.000,-</a:t>
            </a:r>
          </a:p>
          <a:p>
            <a:r>
              <a:rPr lang="id-ID" sz="1200" dirty="0"/>
              <a:t>IP Madya	Rp. 1.650.000,-</a:t>
            </a:r>
          </a:p>
          <a:p>
            <a:r>
              <a:rPr lang="id-ID" sz="1200" dirty="0"/>
              <a:t>IP Utama	Rp. 2.200.000,-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21814" y="5312814"/>
            <a:ext cx="3320131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d-ID" sz="1200" b="1" dirty="0" smtClean="0"/>
              <a:t>PEMBAYARAN</a:t>
            </a:r>
          </a:p>
          <a:p>
            <a:pPr algn="ctr"/>
            <a:r>
              <a:rPr lang="id-ID" sz="1200" b="1" dirty="0" smtClean="0"/>
              <a:t>Bank BTN  00688-01-50-001486-8 a.n Yusrizal</a:t>
            </a:r>
            <a:endParaRPr lang="id-ID" sz="1200" dirty="0"/>
          </a:p>
        </p:txBody>
      </p:sp>
      <p:sp>
        <p:nvSpPr>
          <p:cNvPr id="17" name="Rectangle 16"/>
          <p:cNvSpPr/>
          <p:nvPr/>
        </p:nvSpPr>
        <p:spPr>
          <a:xfrm>
            <a:off x="1209196" y="7691415"/>
            <a:ext cx="413331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1200" b="1" dirty="0" smtClean="0"/>
              <a:t>Kantor </a:t>
            </a:r>
            <a:r>
              <a:rPr lang="id-ID" sz="1200" b="1" dirty="0"/>
              <a:t>Wilayah </a:t>
            </a:r>
            <a:r>
              <a:rPr lang="id-ID" sz="1200" b="1" dirty="0" smtClean="0"/>
              <a:t>Riau </a:t>
            </a:r>
            <a:r>
              <a:rPr lang="id-ID" sz="1200" b="1" dirty="0"/>
              <a:t>Badan Kejuruan Teknik Industri (BKTI) PII</a:t>
            </a:r>
          </a:p>
          <a:p>
            <a:pPr algn="ctr"/>
            <a:r>
              <a:rPr lang="id-ID" sz="1200" b="1" dirty="0" smtClean="0"/>
              <a:t>Prodi Teknik Industri Sekolah Tinggi Teknologi Dumai</a:t>
            </a:r>
            <a:endParaRPr lang="id-ID" sz="1200" b="1" dirty="0"/>
          </a:p>
          <a:p>
            <a:pPr algn="ctr"/>
            <a:r>
              <a:rPr lang="id-ID" sz="1200" b="1" dirty="0"/>
              <a:t>Jl. Utama </a:t>
            </a:r>
            <a:r>
              <a:rPr lang="id-ID" sz="1200" b="1" dirty="0" smtClean="0"/>
              <a:t>Karya No.4 </a:t>
            </a:r>
            <a:r>
              <a:rPr lang="id-ID" sz="1200" b="1" dirty="0"/>
              <a:t>Bukit </a:t>
            </a:r>
            <a:r>
              <a:rPr lang="id-ID" sz="1200" b="1" dirty="0" smtClean="0"/>
              <a:t>Batrem </a:t>
            </a:r>
            <a:r>
              <a:rPr lang="id-ID" sz="1200" b="1" dirty="0"/>
              <a:t>Dumai Timur </a:t>
            </a:r>
          </a:p>
          <a:p>
            <a:pPr algn="ctr"/>
            <a:r>
              <a:rPr lang="id-ID" sz="1200" b="1" dirty="0"/>
              <a:t>Kota Dumai - Riau </a:t>
            </a:r>
          </a:p>
          <a:p>
            <a:pPr algn="ctr"/>
            <a:r>
              <a:rPr lang="id-ID" sz="1200" b="1" dirty="0" smtClean="0"/>
              <a:t>Email: </a:t>
            </a:r>
            <a:r>
              <a:rPr lang="id-ID" sz="1200" b="1" dirty="0" smtClean="0">
                <a:hlinkClick r:id="rId4"/>
              </a:rPr>
              <a:t>pii.bktidumai@gmail.com</a:t>
            </a:r>
            <a:endParaRPr lang="id-ID" sz="1200" b="1" dirty="0" smtClean="0"/>
          </a:p>
          <a:p>
            <a:pPr algn="ctr"/>
            <a:r>
              <a:rPr lang="id-ID" sz="1400" b="1" dirty="0" smtClean="0"/>
              <a:t>Website: </a:t>
            </a:r>
            <a:r>
              <a:rPr lang="id-ID" sz="1400" b="1" dirty="0" smtClean="0">
                <a:hlinkClick r:id="rId5"/>
              </a:rPr>
              <a:t>www.pii.or.id</a:t>
            </a:r>
            <a:r>
              <a:rPr lang="id-ID" sz="1400" b="1" dirty="0" smtClean="0"/>
              <a:t> , </a:t>
            </a:r>
            <a:r>
              <a:rPr lang="id-ID" sz="1400" b="1" dirty="0" smtClean="0">
                <a:hlinkClick r:id="rId6"/>
              </a:rPr>
              <a:t>www.bkti-pii.or.id</a:t>
            </a:r>
            <a:r>
              <a:rPr lang="id-ID" sz="1400" b="1" dirty="0" smtClean="0"/>
              <a:t>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720867" y="6754892"/>
            <a:ext cx="31380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1200" b="1" dirty="0"/>
              <a:t>Informasi &amp; </a:t>
            </a:r>
            <a:r>
              <a:rPr lang="id-ID" sz="1200" b="1" dirty="0" smtClean="0"/>
              <a:t>Registrasi</a:t>
            </a:r>
            <a:endParaRPr lang="id-ID" sz="1200" b="1" dirty="0"/>
          </a:p>
          <a:p>
            <a:r>
              <a:rPr lang="id-ID" sz="1200" dirty="0"/>
              <a:t>Ir</a:t>
            </a:r>
            <a:r>
              <a:rPr lang="id-ID" sz="1200" dirty="0" smtClean="0"/>
              <a:t>. Meliana</a:t>
            </a:r>
            <a:r>
              <a:rPr lang="id-ID" sz="1200" dirty="0"/>
              <a:t>, MM.IPM (</a:t>
            </a:r>
            <a:r>
              <a:rPr lang="id-ID" sz="1200" dirty="0" smtClean="0"/>
              <a:t>0813-7121-1008)</a:t>
            </a:r>
            <a:endParaRPr lang="id-ID" sz="1200" dirty="0"/>
          </a:p>
          <a:p>
            <a:r>
              <a:rPr lang="id-ID" sz="1200" dirty="0"/>
              <a:t>Ir. Yusrizal, </a:t>
            </a:r>
            <a:r>
              <a:rPr lang="id-ID" sz="1200" dirty="0" smtClean="0"/>
              <a:t>MM   </a:t>
            </a:r>
            <a:r>
              <a:rPr lang="id-ID" sz="1200" dirty="0"/>
              <a:t>(0812-1010-7529)</a:t>
            </a:r>
          </a:p>
          <a:p>
            <a:r>
              <a:rPr lang="id-ID" sz="1200" dirty="0"/>
              <a:t>Ir. Ivo Agus Treswono, IPM (0813-7517-7456)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756360" y="5889104"/>
            <a:ext cx="4055290" cy="7694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d-ID" sz="1100" dirty="0"/>
              <a:t>Batas Pendaftaran &amp; Pembayaran </a:t>
            </a:r>
            <a:r>
              <a:rPr lang="id-ID" sz="1100" dirty="0" smtClean="0"/>
              <a:t>tgl. 25 Mei 2016 </a:t>
            </a:r>
          </a:p>
          <a:p>
            <a:pPr algn="ctr"/>
            <a:r>
              <a:rPr lang="id-ID" sz="1100" dirty="0" smtClean="0"/>
              <a:t>Quota : 50 </a:t>
            </a:r>
            <a:r>
              <a:rPr lang="id-ID" sz="1100" dirty="0"/>
              <a:t>orang </a:t>
            </a:r>
            <a:r>
              <a:rPr lang="id-ID" sz="1100" dirty="0" smtClean="0"/>
              <a:t>peserta</a:t>
            </a:r>
          </a:p>
          <a:p>
            <a:pPr algn="just"/>
            <a:r>
              <a:rPr lang="id-ID" sz="1100" dirty="0" smtClean="0"/>
              <a:t>Bagi Peserta yang telah melakukan pembayaran dapat melakukan konfirmasi dengan menunjukkan bukti pembayaran </a:t>
            </a:r>
            <a:endParaRPr lang="id-ID" sz="1100" dirty="0"/>
          </a:p>
        </p:txBody>
      </p:sp>
      <p:sp>
        <p:nvSpPr>
          <p:cNvPr id="20" name="AutoShape 2" descr="Hasil gambar untuk animasi insinyur"/>
          <p:cNvSpPr>
            <a:spLocks noChangeAspect="1" noChangeArrowheads="1"/>
          </p:cNvSpPr>
          <p:nvPr/>
        </p:nvSpPr>
        <p:spPr bwMode="auto">
          <a:xfrm>
            <a:off x="116681" y="-208668"/>
            <a:ext cx="228600" cy="440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21" name="Rectangle 20"/>
          <p:cNvSpPr/>
          <p:nvPr/>
        </p:nvSpPr>
        <p:spPr>
          <a:xfrm>
            <a:off x="128719" y="2507629"/>
            <a:ext cx="50254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b="1" dirty="0" smtClean="0"/>
              <a:t>Speakers:</a:t>
            </a:r>
          </a:p>
          <a:p>
            <a:pPr marL="228600" indent="-228600">
              <a:buAutoNum type="arabicPeriod"/>
            </a:pPr>
            <a:r>
              <a:rPr lang="id-ID" sz="1200" dirty="0" smtClean="0"/>
              <a:t>Dr. Ir. Tiena G Amran, Msc.IPU</a:t>
            </a:r>
          </a:p>
          <a:p>
            <a:pPr marL="228600" indent="-228600">
              <a:buAutoNum type="arabicPeriod"/>
            </a:pPr>
            <a:r>
              <a:rPr lang="id-ID" sz="1200" dirty="0" smtClean="0"/>
              <a:t>Ir. Catur Hernamto, MM.IPM</a:t>
            </a:r>
          </a:p>
          <a:p>
            <a:pPr marL="228600" indent="-228600">
              <a:buAutoNum type="arabicPeriod"/>
            </a:pPr>
            <a:r>
              <a:rPr lang="id-ID" sz="1200" dirty="0" smtClean="0"/>
              <a:t>Ir. Prihadi Waluyo, MM.IPM</a:t>
            </a:r>
          </a:p>
          <a:p>
            <a:pPr marL="228600" indent="-228600">
              <a:buAutoNum type="arabicPeriod"/>
            </a:pPr>
            <a:r>
              <a:rPr lang="id-ID" sz="1200" dirty="0" smtClean="0"/>
              <a:t>Ir. Indracahya Kusumasubrata, IPU</a:t>
            </a:r>
            <a:endParaRPr lang="id-ID" sz="1200" dirty="0"/>
          </a:p>
        </p:txBody>
      </p:sp>
      <p:pic>
        <p:nvPicPr>
          <p:cNvPr id="1030" name="Picture 6" descr="http://pii.or.id/wp-content/uploads/logo-pii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557" y="170278"/>
            <a:ext cx="3456366" cy="471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http://www.stipram.ac.id/2012/images/stories/logo%20acm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935" y="8922521"/>
            <a:ext cx="384692" cy="488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aer.afeo.org/images/logo.gi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71563" y="8951450"/>
            <a:ext cx="925303" cy="442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weef-gedc2016.org/forum/images/im_10.gif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90353" y="8922521"/>
            <a:ext cx="704805" cy="470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12" descr="data:image/jpeg;base64,/9j/4AAQSkZJRgABAQAAAQABAAD/2wCEAAkGBxMSERUSEhIVFRUVEhUVFxgXFhUWFRUVGBcXFhcVFRcYHSggGBolGxgVITEhJSkrLi4uFx8zODMtNygtLisBCgoKDg0OGhAQGCsdHR0tLS0tLSsrLTEtLS0tKy0tKy0tLS0tLS0rKysrKy0tLSstLS0tLS0rKystLS0tLTcrN//AABEIAHwBkQMBIgACEQEDEQH/xAAbAAACAwEBAQAAAAAAAAAAAAAABgMEBQECB//EAEQQAAEDAQQFCAYJAwMFAQAAAAEAAhEDBAUSIQYxQVFxEyJhgZGxwdEyQlJTcqEUFiMzNHOCkrIkYuEVovE1Q2Pi8ML/xAAZAQEBAQEBAQAAAAAAAAAAAAAAAQMEAgX/xAAnEQEAAgIBBAECBwAAAAAAAAAAAQIDETEEFCFBURJhBSIyQlJxwf/aAAwDAQACEQMRAD8A+4oQhQCFyVnW68Y5rNe07B5qxEzw82tFY8rdotLWCXHzWTab5PqNjpOfyVCo4kycyonLoriiOXLfNaePD3XttR2t56su5VHGdZle3KMresRHDltaZ5lGXEaiRwMKSneNVmp7usz3qeyXdUq+iMt5yH+VqUNG2+u8nhkFLZKRytMWS3mvhVsukrhlUbiG8ZHsW7Ybwp1RzHTvG0dShZcVAepPEkqWnddJpBaxoI1ESua8454iYdmOuav6piYXF1cXVi6QhCEAse9r7FB+AsLpbMyBv2LYSdpd9+Pyx3uQbl53uKLWHATjE64jKV7ui9W1w6BhI2TOW9ZGlH3dH4fALPsdQ2erTf6rmgnpaRn2eCmww2W/A+tyWAjNwmfZnZHQqlTSkAkckciR6Q2dSoXV+N/U/uJWrpLZWNoEtY0HE3MATrzQV/rWPdH9w8lbvC/hScG8mTLA70gNezUquitlY6k4uY1xx7QDsCo6WD7cD/xt7ygu/Wse6P7h5K/et8ijg5mLGJ1xGro6Vj0b9p5N+jM2CZb0D2VJpgOdS+F3eEErdKxOdIjg6fBarr0byBrN5wA1ajO49qWrbeVN9BlJrOcA2XEDIjcr1KyOp2GpiyLodG4S2E2Ll3aQNq1AzAWzqMg57lJed9CjUDCwukAzIGsxqSnTpEMFUerUA4HWD8lbvi08q6k/ewT0OBMpsOjqgDcR1AT8pS+NKmz90f3DyV7SC0YLMd7gGjr1/KUsvsf9K2rvqEdWofMJsNN63sKAacOLFqzA2T4rN+tY90f3DyV65cNazsxtDi2W5iYjIfKEuWqkBay0ARyoEQIiQgYLFfwqNqOwEcmzFGIGdeWroU10XuK5cAwtwgHXO2F7vKzsZQqlrQ2abpgRsKwtFX4eWO6nPeg17zv5lF2EDG4awDAHEqnZ9Kmkw+mWjeHYo4iAsvR6gKteX5wC4ztP/Jla2ldjbyQeAAQ4DLKQZQa1rtoZSNUc4AA5bZMKhd2kDatQMwFs6jM57llWKqTYarTqaRHQCQe9ZVOk4MFVvqvjgYkJsNt532KNQMLCZAMzGtadSpDS46gCeqJSXe9p5V9N+9jZ6CCQR2ph0itGCzkDW6GjrzPyCCmNKmz90Y+IeSYQ7KeiUi1bHFmbV2moR1ah8wU0XDaMdnbvaMJ6v8QmxDd1/CrVFPkyJnPFOoTqhbSSdG/xTf19xTsrAEIQgEIQgEIQgFwrqgtdbA2duzirEbFS8rVHNaeJ8FkOUrio3LorGnHe02naJyicpXKJy1hhKNyvXNYRUcS70W7N5KouWlcNrDXFjvWiOO5S+/p8LjiJvGzEGroQgLjfSdQhCgEIXEHULyuoOpO0u+/H5Y7ynFR1KDHGXNaT0gHvSQs6Un7Oj8J/iFNbLDyljpuA5zGAjeRtCYH0GnItaY1SAYXprABAAA3bFAkaOH+pZ+r+JTDpT+HPxN71psszAZDGg7w0Ar2+mHCHAEdIlNDC0PP2T/zD3BZmlp+3H5be8pvp0mtya0DgAO5cqWdjjLmtJ6QCmgr09ImAAcgDAAmRs2+iuaV1MXIu1YmExxhM30On7tn7W+S9vs7DEtaY1SAY4KhWvSwt+i06jWgGG4iNoI2r1ZbTisFRs5sy6sQhNBpNjDhEboEdi8izMAIDGwdYwiDxTQXNG7OKlCqw6nOjhlksGpTLH4Ha2ug9uvgvodOk1votA4ADuXl9mYTJY0neWglSYCxpZac6dPc3F1nIfIFeKmjhFLlMeYZiw4euJlNTrMwmSxpO8tBKkjYmgr6H2nnPpzrGIcdR+UKja/xp/OHeE5MszAZDGg9AAQbMyZwNnXOET2qiC+PuKv5bu5L+iLQTVG9oHbKa3NBEESF4p0Gt9FrRwAHcgSm47HXkiQJHQ5p3Hf5Ka974NoDabWECZjWSeiE4VKTXCHNBHSJXijZGMzaxo4AKDBdYTSsLw70jDndGYyXjRyzirZ6rDqLo+WSZXsBEEAjcRIXKdJrfRaBwAHcqPnj6ZY/C7W10HtWzpbaJcyn7LcR4n/hNDrMwmSxpO8tEofZmEyWNJ3kAlAqVdHCKXKY5IZiw4eiYmVNolaM3094xDqyPgmktGpRsszBmGNB6AApoIl3Wzka3KRijEImNchM113/y1TByeHImcU6uiFp/Q6fu2ftHkvVOzsaZaxoPQAO5USoQhAIQhAIQhBxZN41JdG5arjAWFUMmVpTllknxpE5RuUjlG5bQ5pROUTlK5ROWkMpRuUTlK5Rle4Zyu2O+X08jz27ic+orWs9/UjrJaekeISu5RuXmcNbPVepvT7npl4UjqqN7QpPpDPbb2hfPHKNy89rHy99/P8X0OpbqQ11GD9QVC1aRWdnr4juaJSM8KJy9V6SvuWV/xG/qNG+x6UipWbTwYWuMSTnOzLZu60ygr5Q15aQ4awQRxGa+qWeriY13tNB7Qs+pxRjmPp4b9B1Fsv1RefMJVlWq/qVN5Y7FI1wFqpDv/wDEVOPgFyPoGL6zUP7v2q5UvNgpCsZwnozz6FhU7FYoE1TMCedt7Fcvqm1tjAYZbLYO8SoLdjv2lUeGNxSdUiBwVi8bxZRAL5gmMhKQ6YIh42OgHcRmty/rUKtnpPG1xB6DGYTYY7vtrazMbJiSMxGYXm23hTpem4A7tZPUse4rRydje/c5x68gFh2OzutNaCc3ZuduCoY/rPR3P7B5rRsNuZVbiYSQDBkR0rKNxWZvNc8zG14HyWjddCnTYWU3hwBJOYJz3x1IIKN/0nPDBikuw6tupTXhe9Oi4NfikichKULt/Es/NHetHTD71v5fiVAw3feTKwJZORzkQVBbL7pU3ljsUiNQ3pYui1GhWBOogB3BwBB7ivekR/qXfo/iFQ12+8mUQ1z5h2qBPSqX1mof3/tVXS37qlx8FmXTZrO5pNZ+F2LLOMo4KbDRd9606xIZOQkyIVZ+kdEEg4pBI9FduSzUGlxovxZAOzmEpuaDWIcYbymZ6JVDT9ZqH93YrtuvJlJrXPmHaoCxBYLF70/uPkpNLxFOkOk9wUFn6zUdz+xXrDedOr6Ds9xyKX7ksFF9FzqmRDiJmIEBZ10yLQzBnz/9v/CbDZbr5p0n4HYpgHITrUta8WNpCsZwkA6s89WSWNKfxH6G+K0by/6ez4aXgmxfsl+0qjwxpMnVIgb1YvG8GUQHPmCYyEpDZIh42OyPTrW7f1rFWzUnjWXGRucBmE2GKwW1tZuNkxJGeWpebbeFOl6bgDu1nsWRcVo5OyOf7JcevYsKyUH2mtBObpJO4JsMZ0mozqf2DzWlYLayq3EwmAYzEZrIdcVmaMLnkHpcB8lpXRQp02FlN4dmScwTnvhNi+hCFQIQhAIQhBFaTzDwWI5bVrHMPBYpWtGGTlG5RuUjlG5awwlE5ROUrlE5aQylG5RlWKVBzzDRJ7uJ2LXs1xN1vdJ3DIJN615K4rX44LTiuts73amOPAEp2o2Omz0WAdSnCznqfiGsdH8yQzd1X3buxR1Luq+7d2FfQUJ3Vvgnoaz7fMq9JzfSaW8QR3qu5fVC1ULXc1Cp6VMTvGR+S0r1fzDnyfhs/ts+aPX0jR5+KzUj/YB2ZJfvPRIiTRdi/tdE9R29aYNHaRZZqbXCCG5g7M06nJW9I1Ps6HBfFlmLR6/1qJDv/wDEVPi8AnwpUva5a1Ss97WiCcsxuXDL6z3T0WkA8rrAPo7+tW7/AKWCyBkzhwidUwsj/QrTu/3LVqXdUNjFKOfimJ/uJ18FBnXLY+Ws9Zu2WlvED/4LJNUhhpn2sXAxBTZo1YH0WvDxEkEZzsVG+rie6qX0wCHZnOIO1NDxYaZdYKgHtOPZhPgqejlqFOsMWQcC2dxyPgmO4LG6lRLHjPE465yICy7y0aJcXUiIPqnZwKDuk93TNfEIAaIjpjX1rzof/wB3gPFU/wDRLTGGDHx5di2tH7rfRD8cc4DIGfmqFu7PxLPzR/JaOmH3rfy/EosVyVm1mPLRAqBxzGqZVzSO7KlV7XMEgMjWBnJKnoUb2sU2elWGxjWu4bD4LJrVy8gnWGtHGMvBPNlsv2DaTx6mE9iV36PVg7JoInIyMwg0dLfuqXHwWddFycuwux4YMejOziFt6QWB9VjAwSWnPONkLEbcFoGof7ggYrnurkMXPxYiPVjV1pPdSx1i3fUjfrKYdH7tq0qhdU1YY1znPFZ1e4a5e4hozcTrG/JBdbopBH2uo+x/7L3pgOZT4nuCzTcdp3f7lrXxdtSpSpNaJLQJz6AEGBZbqe+k6q0iGkyM5MDONivaK2hoq4S0S4GHbRGZHYtq4LC6nScyoIJcTrnIgBY1C5a1OqHtaCGvkZjMA+SCPSn8R+hvitC8v+ns+Gl4Lxf101atXExoIwgaxsVy22B7rI2kBzwGAifZ15oMm5bHytnqs2yC34gFkmqQw0z7c8CJBTZo3YH0mvDxEkRnKo31cT3VS+kAQ7M5xB2pocsNMusFQDeT2EFUdG7UKdaXZBzS2d0kHwTJcNjdSpYHjPETrnLJZd5aNEuLqREH1TlHAoDSi7pm0YhADREdMa+tedDRzqnBviqf+iWmMMGPjy7Ft6PXW+jiLyOcBkDOqUG0hCFQIQhAIQhBHWbLSOgrDct9YtrZhcR19q0oyywrOUblI5RuW0OaUTl4DZIA2kDtXty5SfhcHbiD8179M/ZmsdmFNuEdZ3lWFHRqBwBGor3K455fRjWvDqEIUUIQhAIQhAIQhAIQq9utQpUy86hs3oLCEu/Wpnu3doWldN6trh0AtwkCDG3gg0EIWLb9IG0qhpljiRGYIjMSg2kKhdN5Cu0uDS2DGcbp2K+gEKlelvFFmMguzAgdKz7JpIyo9rBTcC4gTIQbqEIQCEv1NKGAkcm7IkawtiwWoVabagBAdOR15EjwQWEKOtUDWlx1AEnqWD9ame7d2hAxIWXdV9NruLQ0tIE5xmtRAIWVet9NoPDSwuls5EbyNqrWbSZjnBuBzZMSSICDeQuSsCppQwEjk3ZEjWNiBgQorLWxsa8CMQB7UWm0tptxPIA6UEqEvWjSlgMMY53SThHio2aVjbSI4Pn/APITYZUKj/qLeQ5cA4YJjUdcLL+tTPdu7WoGJCXfrUz3bu0K3dd+NrvwBhHNJkxsjdxQa6EBCAQhCAQhCAVG86MjFu7leXCFYnUpMbguOUblct1nwHoOryVJy6YnbjtGvCNyjcpHKJy0hjKexXg6kcswdnktyy3pTftg7jklhyicvNsVbPVc1qfc8groSPTtT2ei9w4HwVht+Vh6wPEBZ9vb02jq6+4OKEofWSsNjOw+a8VNJq2wMHUnbXJ6zFByKiqVQ0SSABvyCR69/wBoP/cjgAF5uqxVLVU57nFrTLiST+kdJXrtprG7Tpn30WtFaVmZk90aocMTTIOojUVIvFJgAgahqXtczugJe0vtEMaz2jJ4D/KYSkjSW0Y7QRsaA3z+c9iis9lnJY5+xpaD1z5LT0XtGGvh2PBHWMx4q/ddhxWJ+Wb8Th1ej8wluz1cLmuHqkHsKg+kpF0j/Ev/AE/xCd6VTE0OGogHtSRpH+Jf+n+ISeBs6Hfdv+MdyYUvaHfdv+MdyYVYGJpb9x+seKWrm/EUvjCZdLfuP1jxS1c34il8YUH0AIQEKj5taPTd8R7ynfR38NT4H+RSRaPTd8R7ynfR38NT4O/kVIEWk9ow0CNryG9Ws/IJQoUC4PI9RmI9oHj8ls6XWiajWey2TxP+B81NotZMVOqT63M+WfekjIuW0cnXY7ZOE8HZeXYn0L5tUaWkjaDHWF9Auy0cpSY/e0TxGR+YKQFrS/75vwDvKwlu6X/fN+Ad5VSy2THZqjgM2PB4tIzHioGbR+3crSE+k3I+B7ElWj03fEfFaGj1s5OsJ9F3NPge1UbYPtH/ABu7yrIeruqBtnYTqFJpPYky9Le6s8uOr1RsA80yWx8WAH/xMHbASg0ZgdSSNS67jfWGKcLdhIkngFoVNFcubVz6W5fIpjoMDWgDUAAFImhlXlRwWNzPZpgdkJJaJMJ8v78PU+FIQKSGMaKu96P2nzV657jNCpjLw7mlsQRrg7+hL3+t1/ensHktvRm31Krnh7y6GiNW/oQMIQhCoEIQgEIQgEFCEEdakHCDqWFbLIWHPMb/ADTCvLmg5ESF7rb6Xi9IsVHKJy2rXdO1h6j5rIr0i0w4EcV01tEuK9JrygcoypHKIrWGEo3KNykcoyvcQylE5RuVmjZ3PMMaXHoW3d+jXrVj+keJUtkrXlK4b3n8sMa67qfXdlk0HN27oG8p4sVkbSYGMEAfPpPSpaNINAa0AAagFIuLLmm/9PqYOmrij7uBdQhYulHXqhrXOOpoJ7BK+c1ahcS46ySes5p00kqOFEtaCS4huQJMazqSrYrC91RjSxwBcAeaRlOfyUETadWMg+ODoUDmkZERxX0sJO0lsTuXLmtcQ4A5AnPUdSaG5o1aMdADawlviPkQlvSP8S/9P8QtHRMva9zXNcA4TmCBI/5+SpaQWd5tDyGOIy1NJ2BBp6IVGim+SBzxrIGxb/0hntN7Qvnn0Sp7t/7XeSPoj/dv/a7yTYbNLD9gPjHilm5zFemT7YTDflMmyMABJ5mQBJyG5LH0Sp7D/wBrvJB9C+kM9pvaF6bUB1EHgZXzv6G/3bv2u8kxaI0nN5TE0j0dYI3psLdo9N3xHvKd9Hj/AE1Pg7+RSdXsz8buY70j6p38EzWao5lhyacQaQBBmS4jV1pAWbzr8pVe/e4xwGQ+QC8U6dSOaHxryDo45LrbHUJjA/OB6LvJfQLNTwsa3c0DsCD51UaQedIPTM/NNWiFomm5nsukcD/nvVfSyxkva9rSZGEwCdXDiqujgfTriWOAeC080gbx3IPel/3zfgHeVb0PEsqA+0O4qvpXRc6q0ta48wagTtO5W9EaZa2piBHOGsEbCgwb3sfI1XN2TLeBzVOo+SSdZMpy0msHKU8TRLmZ8RtHilH6JU9h/wC13kkwHB1n5SxBo1mk2OIAI7klr6DdY+xpgiDgbr4LEvq4C5xqUokmS3p3hJGhct6tqsAJAeAAQcp6RvWm94AkkAdJhfOa1mezJ7SI3heWU3OyAJ4AlNh6v0/09T4PJIrNY4hOdqDnWKC04uSAI2yICUPolT2H/td5JIdG3fZ49Cn8lYs1npMPMDQTu2pC+iVPdv8A2nyWlo9Z3ttDCWOAzzIIGopAdQhCFQIQhAIQhAIQhAIQhALy5gOREr0hBRq3TSd6scMlWdcFP2nDs8lroXuL2j28TjpPMMYaO09rnns8lYpXJRb6s8TK0UJOS0+0jDSOIeKdINEAADoyXqF1C8NAhCEAhCEHIQuoQC5C6hByF1CEAhCEAhCEAhCEHIRC6hByF1CEAhCEAuQuoQC5C6hAIQhAIQhAQhCEAuQuoQCEIQCEIQCEIQf/2Q=="/>
          <p:cNvSpPr>
            <a:spLocks noChangeAspect="1" noChangeArrowheads="1"/>
          </p:cNvSpPr>
          <p:nvPr/>
        </p:nvSpPr>
        <p:spPr bwMode="auto">
          <a:xfrm>
            <a:off x="155575" y="-563563"/>
            <a:ext cx="3819525" cy="118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" name="AutoShape 14" descr="data:image/jpeg;base64,/9j/4AAQSkZJRgABAQAAAQABAAD/2wCEAAkGBxMSERUSEhIVFRUVEhUVFxgXFhUWFRUVGBcXFhcVFRcYHSggGBolGxgVITEhJSkrLi4uFx8zODMtNygtLisBCgoKDg0OGhAQGCsdHR0tLS0tLSsrLTEtLS0tKy0tKy0tLS0tLS0rKysrKy0tLSstLS0tLS0rKystLS0tLTcrN//AABEIAHwBkQMBIgACEQEDEQH/xAAbAAACAwEBAQAAAAAAAAAAAAAABgMEBQECB//EAEQQAAEDAQQFCAYJAwMFAQAAAAEAAhEDBAUSIQYxQVFxEyJhgZGxwdEyQlJTcqEUFiMzNHOCkrIkYuEVovE1Q2Pi8ML/xAAZAQEBAQEBAQAAAAAAAAAAAAAAAQMEAgX/xAAnEQEAAgIBBAECBwAAAAAAAAAAAQIDETEEFCFBURJhBSIyQlJxwf/aAAwDAQACEQMRAD8A+4oQhQCFyVnW68Y5rNe07B5qxEzw82tFY8rdotLWCXHzWTab5PqNjpOfyVCo4kycyonLoriiOXLfNaePD3XttR2t56su5VHGdZle3KMresRHDltaZ5lGXEaiRwMKSneNVmp7usz3qeyXdUq+iMt5yH+VqUNG2+u8nhkFLZKRytMWS3mvhVsukrhlUbiG8ZHsW7Ybwp1RzHTvG0dShZcVAepPEkqWnddJpBaxoI1ESua8454iYdmOuav6piYXF1cXVi6QhCEAse9r7FB+AsLpbMyBv2LYSdpd9+Pyx3uQbl53uKLWHATjE64jKV7ui9W1w6BhI2TOW9ZGlH3dH4fALPsdQ2erTf6rmgnpaRn2eCmww2W/A+tyWAjNwmfZnZHQqlTSkAkckciR6Q2dSoXV+N/U/uJWrpLZWNoEtY0HE3MATrzQV/rWPdH9w8lbvC/hScG8mTLA70gNezUquitlY6k4uY1xx7QDsCo6WD7cD/xt7ygu/Wse6P7h5K/et8ijg5mLGJ1xGro6Vj0b9p5N+jM2CZb0D2VJpgOdS+F3eEErdKxOdIjg6fBarr0byBrN5wA1ajO49qWrbeVN9BlJrOcA2XEDIjcr1KyOp2GpiyLodG4S2E2Ll3aQNq1AzAWzqMg57lJed9CjUDCwukAzIGsxqSnTpEMFUerUA4HWD8lbvi08q6k/ewT0OBMpsOjqgDcR1AT8pS+NKmz90f3DyV7SC0YLMd7gGjr1/KUsvsf9K2rvqEdWofMJsNN63sKAacOLFqzA2T4rN+tY90f3DyV65cNazsxtDi2W5iYjIfKEuWqkBay0ARyoEQIiQgYLFfwqNqOwEcmzFGIGdeWroU10XuK5cAwtwgHXO2F7vKzsZQqlrQ2abpgRsKwtFX4eWO6nPeg17zv5lF2EDG4awDAHEqnZ9Kmkw+mWjeHYo4iAsvR6gKteX5wC4ztP/Jla2ldjbyQeAAQ4DLKQZQa1rtoZSNUc4AA5bZMKhd2kDatQMwFs6jM57llWKqTYarTqaRHQCQe9ZVOk4MFVvqvjgYkJsNt532KNQMLCZAMzGtadSpDS46gCeqJSXe9p5V9N+9jZ6CCQR2ph0itGCzkDW6GjrzPyCCmNKmz90Y+IeSYQ7KeiUi1bHFmbV2moR1ah8wU0XDaMdnbvaMJ6v8QmxDd1/CrVFPkyJnPFOoTqhbSSdG/xTf19xTsrAEIQgEIQgEIQgFwrqgtdbA2duzirEbFS8rVHNaeJ8FkOUrio3LorGnHe02naJyicpXKJy1hhKNyvXNYRUcS70W7N5KouWlcNrDXFjvWiOO5S+/p8LjiJvGzEGroQgLjfSdQhCgEIXEHULyuoOpO0u+/H5Y7ynFR1KDHGXNaT0gHvSQs6Un7Oj8J/iFNbLDyljpuA5zGAjeRtCYH0GnItaY1SAYXprABAAA3bFAkaOH+pZ+r+JTDpT+HPxN71psszAZDGg7w0Ar2+mHCHAEdIlNDC0PP2T/zD3BZmlp+3H5be8pvp0mtya0DgAO5cqWdjjLmtJ6QCmgr09ImAAcgDAAmRs2+iuaV1MXIu1YmExxhM30On7tn7W+S9vs7DEtaY1SAY4KhWvSwt+i06jWgGG4iNoI2r1ZbTisFRs5sy6sQhNBpNjDhEboEdi8izMAIDGwdYwiDxTQXNG7OKlCqw6nOjhlksGpTLH4Ha2ug9uvgvodOk1votA4ADuXl9mYTJY0neWglSYCxpZac6dPc3F1nIfIFeKmjhFLlMeYZiw4euJlNTrMwmSxpO8tBKkjYmgr6H2nnPpzrGIcdR+UKja/xp/OHeE5MszAZDGg9AAQbMyZwNnXOET2qiC+PuKv5bu5L+iLQTVG9oHbKa3NBEESF4p0Gt9FrRwAHcgSm47HXkiQJHQ5p3Hf5Ka974NoDabWECZjWSeiE4VKTXCHNBHSJXijZGMzaxo4AKDBdYTSsLw70jDndGYyXjRyzirZ6rDqLo+WSZXsBEEAjcRIXKdJrfRaBwAHcqPnj6ZY/C7W10HtWzpbaJcyn7LcR4n/hNDrMwmSxpO8tEofZmEyWNJ3kAlAqVdHCKXKY5IZiw4eiYmVNolaM3094xDqyPgmktGpRsszBmGNB6AApoIl3Wzka3KRijEImNchM113/y1TByeHImcU6uiFp/Q6fu2ftHkvVOzsaZaxoPQAO5USoQhAIQhAIQhBxZN41JdG5arjAWFUMmVpTllknxpE5RuUjlG5bQ5pROUTlK5ROWkMpRuUTlK5Rle4Zyu2O+X08jz27ic+orWs9/UjrJaekeISu5RuXmcNbPVepvT7npl4UjqqN7QpPpDPbb2hfPHKNy89rHy99/P8X0OpbqQ11GD9QVC1aRWdnr4juaJSM8KJy9V6SvuWV/xG/qNG+x6UipWbTwYWuMSTnOzLZu60ygr5Q15aQ4awQRxGa+qWeriY13tNB7Qs+pxRjmPp4b9B1Fsv1RefMJVlWq/qVN5Y7FI1wFqpDv/wDEVOPgFyPoGL6zUP7v2q5UvNgpCsZwnozz6FhU7FYoE1TMCedt7Fcvqm1tjAYZbLYO8SoLdjv2lUeGNxSdUiBwVi8bxZRAL5gmMhKQ6YIh42OgHcRmty/rUKtnpPG1xB6DGYTYY7vtrazMbJiSMxGYXm23hTpem4A7tZPUse4rRydje/c5x68gFh2OzutNaCc3ZuduCoY/rPR3P7B5rRsNuZVbiYSQDBkR0rKNxWZvNc8zG14HyWjddCnTYWU3hwBJOYJz3x1IIKN/0nPDBikuw6tupTXhe9Oi4NfikichKULt/Es/NHetHTD71v5fiVAw3feTKwJZORzkQVBbL7pU3ljsUiNQ3pYui1GhWBOogB3BwBB7ivekR/qXfo/iFQ12+8mUQ1z5h2qBPSqX1mof3/tVXS37qlx8FmXTZrO5pNZ+F2LLOMo4KbDRd9606xIZOQkyIVZ+kdEEg4pBI9FduSzUGlxovxZAOzmEpuaDWIcYbymZ6JVDT9ZqH93YrtuvJlJrXPmHaoCxBYLF70/uPkpNLxFOkOk9wUFn6zUdz+xXrDedOr6Ds9xyKX7ksFF9FzqmRDiJmIEBZ10yLQzBnz/9v/CbDZbr5p0n4HYpgHITrUta8WNpCsZwkA6s89WSWNKfxH6G+K0by/6ez4aXgmxfsl+0qjwxpMnVIgb1YvG8GUQHPmCYyEpDZIh42OyPTrW7f1rFWzUnjWXGRucBmE2GKwW1tZuNkxJGeWpebbeFOl6bgDu1nsWRcVo5OyOf7JcevYsKyUH2mtBObpJO4JsMZ0mozqf2DzWlYLayq3EwmAYzEZrIdcVmaMLnkHpcB8lpXRQp02FlN4dmScwTnvhNi+hCFQIQhAIQhBFaTzDwWI5bVrHMPBYpWtGGTlG5RuUjlG5awwlE5ROUrlE5aQylG5RlWKVBzzDRJ7uJ2LXs1xN1vdJ3DIJN615K4rX44LTiuts73amOPAEp2o2Omz0WAdSnCznqfiGsdH8yQzd1X3buxR1Luq+7d2FfQUJ3Vvgnoaz7fMq9JzfSaW8QR3qu5fVC1ULXc1Cp6VMTvGR+S0r1fzDnyfhs/ts+aPX0jR5+KzUj/YB2ZJfvPRIiTRdi/tdE9R29aYNHaRZZqbXCCG5g7M06nJW9I1Ps6HBfFlmLR6/1qJDv/wDEVPi8AnwpUva5a1Ss97WiCcsxuXDL6z3T0WkA8rrAPo7+tW7/AKWCyBkzhwidUwsj/QrTu/3LVqXdUNjFKOfimJ/uJ18FBnXLY+Ws9Zu2WlvED/4LJNUhhpn2sXAxBTZo1YH0WvDxEkEZzsVG+rie6qX0wCHZnOIO1NDxYaZdYKgHtOPZhPgqejlqFOsMWQcC2dxyPgmO4LG6lRLHjPE465yICy7y0aJcXUiIPqnZwKDuk93TNfEIAaIjpjX1rzof/wB3gPFU/wDRLTGGDHx5di2tH7rfRD8cc4DIGfmqFu7PxLPzR/JaOmH3rfy/EosVyVm1mPLRAqBxzGqZVzSO7KlV7XMEgMjWBnJKnoUb2sU2elWGxjWu4bD4LJrVy8gnWGtHGMvBPNlsv2DaTx6mE9iV36PVg7JoInIyMwg0dLfuqXHwWddFycuwux4YMejOziFt6QWB9VjAwSWnPONkLEbcFoGof7ggYrnurkMXPxYiPVjV1pPdSx1i3fUjfrKYdH7tq0qhdU1YY1znPFZ1e4a5e4hozcTrG/JBdbopBH2uo+x/7L3pgOZT4nuCzTcdp3f7lrXxdtSpSpNaJLQJz6AEGBZbqe+k6q0iGkyM5MDONivaK2hoq4S0S4GHbRGZHYtq4LC6nScyoIJcTrnIgBY1C5a1OqHtaCGvkZjMA+SCPSn8R+hvitC8v+ns+Gl4Lxf101atXExoIwgaxsVy22B7rI2kBzwGAifZ15oMm5bHytnqs2yC34gFkmqQw0z7c8CJBTZo3YH0mvDxEkRnKo31cT3VS+kAQ7M5xB2pocsNMusFQDeT2EFUdG7UKdaXZBzS2d0kHwTJcNjdSpYHjPETrnLJZd5aNEuLqREH1TlHAoDSi7pm0YhADREdMa+tedDRzqnBviqf+iWmMMGPjy7Ft6PXW+jiLyOcBkDOqUG0hCFQIQhAIQhBHWbLSOgrDct9YtrZhcR19q0oyywrOUblI5RuW0OaUTl4DZIA2kDtXty5SfhcHbiD8179M/ZmsdmFNuEdZ3lWFHRqBwBGor3K455fRjWvDqEIUUIQhAIQhAIQhAIQq9utQpUy86hs3oLCEu/Wpnu3doWldN6trh0AtwkCDG3gg0EIWLb9IG0qhpljiRGYIjMSg2kKhdN5Cu0uDS2DGcbp2K+gEKlelvFFmMguzAgdKz7JpIyo9rBTcC4gTIQbqEIQCEv1NKGAkcm7IkawtiwWoVabagBAdOR15EjwQWEKOtUDWlx1AEnqWD9ame7d2hAxIWXdV9NruLQ0tIE5xmtRAIWVet9NoPDSwuls5EbyNqrWbSZjnBuBzZMSSICDeQuSsCppQwEjk3ZEjWNiBgQorLWxsa8CMQB7UWm0tptxPIA6UEqEvWjSlgMMY53SThHio2aVjbSI4Pn/APITYZUKj/qLeQ5cA4YJjUdcLL+tTPdu7WoGJCXfrUz3bu0K3dd+NrvwBhHNJkxsjdxQa6EBCAQhCAQhCAVG86MjFu7leXCFYnUpMbguOUblct1nwHoOryVJy6YnbjtGvCNyjcpHKJy0hjKexXg6kcswdnktyy3pTftg7jklhyicvNsVbPVc1qfc8groSPTtT2ei9w4HwVht+Vh6wPEBZ9vb02jq6+4OKEofWSsNjOw+a8VNJq2wMHUnbXJ6zFByKiqVQ0SSABvyCR69/wBoP/cjgAF5uqxVLVU57nFrTLiST+kdJXrtprG7Tpn30WtFaVmZk90aocMTTIOojUVIvFJgAgahqXtczugJe0vtEMaz2jJ4D/KYSkjSW0Y7QRsaA3z+c9iis9lnJY5+xpaD1z5LT0XtGGvh2PBHWMx4q/ddhxWJ+Wb8Th1ej8wluz1cLmuHqkHsKg+kpF0j/Ev/AE/xCd6VTE0OGogHtSRpH+Jf+n+ISeBs6Hfdv+MdyYUvaHfdv+MdyYVYGJpb9x+seKWrm/EUvjCZdLfuP1jxS1c34il8YUH0AIQEKj5taPTd8R7ynfR38NT4H+RSRaPTd8R7ynfR38NT4O/kVIEWk9ow0CNryG9Ws/IJQoUC4PI9RmI9oHj8ls6XWiajWey2TxP+B81NotZMVOqT63M+WfekjIuW0cnXY7ZOE8HZeXYn0L5tUaWkjaDHWF9Auy0cpSY/e0TxGR+YKQFrS/75vwDvKwlu6X/fN+Ad5VSy2THZqjgM2PB4tIzHioGbR+3crSE+k3I+B7ElWj03fEfFaGj1s5OsJ9F3NPge1UbYPtH/ABu7yrIeruqBtnYTqFJpPYky9Le6s8uOr1RsA80yWx8WAH/xMHbASg0ZgdSSNS67jfWGKcLdhIkngFoVNFcubVz6W5fIpjoMDWgDUAAFImhlXlRwWNzPZpgdkJJaJMJ8v78PU+FIQKSGMaKu96P2nzV657jNCpjLw7mlsQRrg7+hL3+t1/ensHktvRm31Krnh7y6GiNW/oQMIQhCoEIQgEIQgEFCEEdakHCDqWFbLIWHPMb/ADTCvLmg5ESF7rb6Xi9IsVHKJy2rXdO1h6j5rIr0i0w4EcV01tEuK9JrygcoypHKIrWGEo3KNykcoyvcQylE5RuVmjZ3PMMaXHoW3d+jXrVj+keJUtkrXlK4b3n8sMa67qfXdlk0HN27oG8p4sVkbSYGMEAfPpPSpaNINAa0AAagFIuLLmm/9PqYOmrij7uBdQhYulHXqhrXOOpoJ7BK+c1ahcS46ySes5p00kqOFEtaCS4huQJMazqSrYrC91RjSxwBcAeaRlOfyUETadWMg+ODoUDmkZERxX0sJO0lsTuXLmtcQ4A5AnPUdSaG5o1aMdADawlviPkQlvSP8S/9P8QtHRMva9zXNcA4TmCBI/5+SpaQWd5tDyGOIy1NJ2BBp6IVGim+SBzxrIGxb/0hntN7Qvnn0Sp7t/7XeSPoj/dv/a7yTYbNLD9gPjHilm5zFemT7YTDflMmyMABJ5mQBJyG5LH0Sp7D/wBrvJB9C+kM9pvaF6bUB1EHgZXzv6G/3bv2u8kxaI0nN5TE0j0dYI3psLdo9N3xHvKd9Hj/AE1Pg7+RSdXsz8buY70j6p38EzWao5lhyacQaQBBmS4jV1pAWbzr8pVe/e4xwGQ+QC8U6dSOaHxryDo45LrbHUJjA/OB6LvJfQLNTwsa3c0DsCD51UaQedIPTM/NNWiFomm5nsukcD/nvVfSyxkva9rSZGEwCdXDiqujgfTriWOAeC080gbx3IPel/3zfgHeVb0PEsqA+0O4qvpXRc6q0ta48wagTtO5W9EaZa2piBHOGsEbCgwb3sfI1XN2TLeBzVOo+SSdZMpy0msHKU8TRLmZ8RtHilH6JU9h/wC13kkwHB1n5SxBo1mk2OIAI7klr6DdY+xpgiDgbr4LEvq4C5xqUokmS3p3hJGhct6tqsAJAeAAQcp6RvWm94AkkAdJhfOa1mezJ7SI3heWU3OyAJ4AlNh6v0/09T4PJIrNY4hOdqDnWKC04uSAI2yICUPolT2H/td5JIdG3fZ49Cn8lYs1npMPMDQTu2pC+iVPdv8A2nyWlo9Z3ttDCWOAzzIIGopAdQhCFQIQhAIQhAIQhAIQhALy5gOREr0hBRq3TSd6scMlWdcFP2nDs8lroXuL2j28TjpPMMYaO09rnns8lYpXJRb6s8TK0UJOS0+0jDSOIeKdINEAADoyXqF1C8NAhCEAhCEHIQuoQC5C6hByF1CEAhCEAhCEAhCEHIRC6hByF1CEAhCEAuQuoQC5C6hAIQhAIQhAQhCEAuQuoQCEIQCEIQCEIQf/2Q=="/>
          <p:cNvSpPr>
            <a:spLocks noChangeAspect="1" noChangeArrowheads="1"/>
          </p:cNvSpPr>
          <p:nvPr/>
        </p:nvSpPr>
        <p:spPr bwMode="auto">
          <a:xfrm>
            <a:off x="307975" y="-411163"/>
            <a:ext cx="3819525" cy="118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3" name="AutoShape 16" descr="data:image/jpeg;base64,/9j/4AAQSkZJRgABAQAAAQABAAD/2wCEAAkGBxMSERUSEhIVFRUVEhUVFxgXFhUWFRUVGBcXFhcVFRcYHSggGBolGxgVITEhJSkrLi4uFx8zODMtNygtLisBCgoKDg0OGhAQGCsdHR0tLS0tLSsrLTEtLS0tKy0tKy0tLS0tLS0rKysrKy0tLSstLS0tLS0rKystLS0tLTcrN//AABEIAHwBkQMBIgACEQEDEQH/xAAbAAACAwEBAQAAAAAAAAAAAAAABgMEBQECB//EAEQQAAEDAQQFCAYJAwMFAQAAAAEAAhEDBAUSIQYxQVFxEyJhgZGxwdEyQlJTcqEUFiMzNHOCkrIkYuEVovE1Q2Pi8ML/xAAZAQEBAQEBAQAAAAAAAAAAAAAAAQMEAgX/xAAnEQEAAgIBBAECBwAAAAAAAAAAAQIDETEEFCFBURJhBSIyQlJxwf/aAAwDAQACEQMRAD8A+4oQhQCFyVnW68Y5rNe07B5qxEzw82tFY8rdotLWCXHzWTab5PqNjpOfyVCo4kycyonLoriiOXLfNaePD3XttR2t56su5VHGdZle3KMresRHDltaZ5lGXEaiRwMKSneNVmp7usz3qeyXdUq+iMt5yH+VqUNG2+u8nhkFLZKRytMWS3mvhVsukrhlUbiG8ZHsW7Ybwp1RzHTvG0dShZcVAepPEkqWnddJpBaxoI1ESua8454iYdmOuav6piYXF1cXVi6QhCEAse9r7FB+AsLpbMyBv2LYSdpd9+Pyx3uQbl53uKLWHATjE64jKV7ui9W1w6BhI2TOW9ZGlH3dH4fALPsdQ2erTf6rmgnpaRn2eCmww2W/A+tyWAjNwmfZnZHQqlTSkAkckciR6Q2dSoXV+N/U/uJWrpLZWNoEtY0HE3MATrzQV/rWPdH9w8lbvC/hScG8mTLA70gNezUquitlY6k4uY1xx7QDsCo6WD7cD/xt7ygu/Wse6P7h5K/et8ijg5mLGJ1xGro6Vj0b9p5N+jM2CZb0D2VJpgOdS+F3eEErdKxOdIjg6fBarr0byBrN5wA1ajO49qWrbeVN9BlJrOcA2XEDIjcr1KyOp2GpiyLodG4S2E2Ll3aQNq1AzAWzqMg57lJed9CjUDCwukAzIGsxqSnTpEMFUerUA4HWD8lbvi08q6k/ewT0OBMpsOjqgDcR1AT8pS+NKmz90f3DyV7SC0YLMd7gGjr1/KUsvsf9K2rvqEdWofMJsNN63sKAacOLFqzA2T4rN+tY90f3DyV65cNazsxtDi2W5iYjIfKEuWqkBay0ARyoEQIiQgYLFfwqNqOwEcmzFGIGdeWroU10XuK5cAwtwgHXO2F7vKzsZQqlrQ2abpgRsKwtFX4eWO6nPeg17zv5lF2EDG4awDAHEqnZ9Kmkw+mWjeHYo4iAsvR6gKteX5wC4ztP/Jla2ldjbyQeAAQ4DLKQZQa1rtoZSNUc4AA5bZMKhd2kDatQMwFs6jM57llWKqTYarTqaRHQCQe9ZVOk4MFVvqvjgYkJsNt532KNQMLCZAMzGtadSpDS46gCeqJSXe9p5V9N+9jZ6CCQR2ph0itGCzkDW6GjrzPyCCmNKmz90Y+IeSYQ7KeiUi1bHFmbV2moR1ah8wU0XDaMdnbvaMJ6v8QmxDd1/CrVFPkyJnPFOoTqhbSSdG/xTf19xTsrAEIQgEIQgEIQgFwrqgtdbA2duzirEbFS8rVHNaeJ8FkOUrio3LorGnHe02naJyicpXKJy1hhKNyvXNYRUcS70W7N5KouWlcNrDXFjvWiOO5S+/p8LjiJvGzEGroQgLjfSdQhCgEIXEHULyuoOpO0u+/H5Y7ynFR1KDHGXNaT0gHvSQs6Un7Oj8J/iFNbLDyljpuA5zGAjeRtCYH0GnItaY1SAYXprABAAA3bFAkaOH+pZ+r+JTDpT+HPxN71psszAZDGg7w0Ar2+mHCHAEdIlNDC0PP2T/zD3BZmlp+3H5be8pvp0mtya0DgAO5cqWdjjLmtJ6QCmgr09ImAAcgDAAmRs2+iuaV1MXIu1YmExxhM30On7tn7W+S9vs7DEtaY1SAY4KhWvSwt+i06jWgGG4iNoI2r1ZbTisFRs5sy6sQhNBpNjDhEboEdi8izMAIDGwdYwiDxTQXNG7OKlCqw6nOjhlksGpTLH4Ha2ug9uvgvodOk1votA4ADuXl9mYTJY0neWglSYCxpZac6dPc3F1nIfIFeKmjhFLlMeYZiw4euJlNTrMwmSxpO8tBKkjYmgr6H2nnPpzrGIcdR+UKja/xp/OHeE5MszAZDGg9AAQbMyZwNnXOET2qiC+PuKv5bu5L+iLQTVG9oHbKa3NBEESF4p0Gt9FrRwAHcgSm47HXkiQJHQ5p3Hf5Ka974NoDabWECZjWSeiE4VKTXCHNBHSJXijZGMzaxo4AKDBdYTSsLw70jDndGYyXjRyzirZ6rDqLo+WSZXsBEEAjcRIXKdJrfRaBwAHcqPnj6ZY/C7W10HtWzpbaJcyn7LcR4n/hNDrMwmSxpO8tEofZmEyWNJ3kAlAqVdHCKXKY5IZiw4eiYmVNolaM3094xDqyPgmktGpRsszBmGNB6AApoIl3Wzka3KRijEImNchM113/y1TByeHImcU6uiFp/Q6fu2ftHkvVOzsaZaxoPQAO5USoQhAIQhAIQhBxZN41JdG5arjAWFUMmVpTllknxpE5RuUjlG5bQ5pROUTlK5ROWkMpRuUTlK5Rle4Zyu2O+X08jz27ic+orWs9/UjrJaekeISu5RuXmcNbPVepvT7npl4UjqqN7QpPpDPbb2hfPHKNy89rHy99/P8X0OpbqQ11GD9QVC1aRWdnr4juaJSM8KJy9V6SvuWV/xG/qNG+x6UipWbTwYWuMSTnOzLZu60ygr5Q15aQ4awQRxGa+qWeriY13tNB7Qs+pxRjmPp4b9B1Fsv1RefMJVlWq/qVN5Y7FI1wFqpDv/wDEVOPgFyPoGL6zUP7v2q5UvNgpCsZwnozz6FhU7FYoE1TMCedt7Fcvqm1tjAYZbLYO8SoLdjv2lUeGNxSdUiBwVi8bxZRAL5gmMhKQ6YIh42OgHcRmty/rUKtnpPG1xB6DGYTYY7vtrazMbJiSMxGYXm23hTpem4A7tZPUse4rRydje/c5x68gFh2OzutNaCc3ZuduCoY/rPR3P7B5rRsNuZVbiYSQDBkR0rKNxWZvNc8zG14HyWjddCnTYWU3hwBJOYJz3x1IIKN/0nPDBikuw6tupTXhe9Oi4NfikichKULt/Es/NHetHTD71v5fiVAw3feTKwJZORzkQVBbL7pU3ljsUiNQ3pYui1GhWBOogB3BwBB7ivekR/qXfo/iFQ12+8mUQ1z5h2qBPSqX1mof3/tVXS37qlx8FmXTZrO5pNZ+F2LLOMo4KbDRd9606xIZOQkyIVZ+kdEEg4pBI9FduSzUGlxovxZAOzmEpuaDWIcYbymZ6JVDT9ZqH93YrtuvJlJrXPmHaoCxBYLF70/uPkpNLxFOkOk9wUFn6zUdz+xXrDedOr6Ds9xyKX7ksFF9FzqmRDiJmIEBZ10yLQzBnz/9v/CbDZbr5p0n4HYpgHITrUta8WNpCsZwkA6s89WSWNKfxH6G+K0by/6ez4aXgmxfsl+0qjwxpMnVIgb1YvG8GUQHPmCYyEpDZIh42OyPTrW7f1rFWzUnjWXGRucBmE2GKwW1tZuNkxJGeWpebbeFOl6bgDu1nsWRcVo5OyOf7JcevYsKyUH2mtBObpJO4JsMZ0mozqf2DzWlYLayq3EwmAYzEZrIdcVmaMLnkHpcB8lpXRQp02FlN4dmScwTnvhNi+hCFQIQhAIQhBFaTzDwWI5bVrHMPBYpWtGGTlG5RuUjlG5awwlE5ROUrlE5aQylG5RlWKVBzzDRJ7uJ2LXs1xN1vdJ3DIJN615K4rX44LTiuts73amOPAEp2o2Omz0WAdSnCznqfiGsdH8yQzd1X3buxR1Luq+7d2FfQUJ3Vvgnoaz7fMq9JzfSaW8QR3qu5fVC1ULXc1Cp6VMTvGR+S0r1fzDnyfhs/ts+aPX0jR5+KzUj/YB2ZJfvPRIiTRdi/tdE9R29aYNHaRZZqbXCCG5g7M06nJW9I1Ps6HBfFlmLR6/1qJDv/wDEVPi8AnwpUva5a1Ss97WiCcsxuXDL6z3T0WkA8rrAPo7+tW7/AKWCyBkzhwidUwsj/QrTu/3LVqXdUNjFKOfimJ/uJ18FBnXLY+Ws9Zu2WlvED/4LJNUhhpn2sXAxBTZo1YH0WvDxEkEZzsVG+rie6qX0wCHZnOIO1NDxYaZdYKgHtOPZhPgqejlqFOsMWQcC2dxyPgmO4LG6lRLHjPE465yICy7y0aJcXUiIPqnZwKDuk93TNfEIAaIjpjX1rzof/wB3gPFU/wDRLTGGDHx5di2tH7rfRD8cc4DIGfmqFu7PxLPzR/JaOmH3rfy/EosVyVm1mPLRAqBxzGqZVzSO7KlV7XMEgMjWBnJKnoUb2sU2elWGxjWu4bD4LJrVy8gnWGtHGMvBPNlsv2DaTx6mE9iV36PVg7JoInIyMwg0dLfuqXHwWddFycuwux4YMejOziFt6QWB9VjAwSWnPONkLEbcFoGof7ggYrnurkMXPxYiPVjV1pPdSx1i3fUjfrKYdH7tq0qhdU1YY1znPFZ1e4a5e4hozcTrG/JBdbopBH2uo+x/7L3pgOZT4nuCzTcdp3f7lrXxdtSpSpNaJLQJz6AEGBZbqe+k6q0iGkyM5MDONivaK2hoq4S0S4GHbRGZHYtq4LC6nScyoIJcTrnIgBY1C5a1OqHtaCGvkZjMA+SCPSn8R+hvitC8v+ns+Gl4Lxf101atXExoIwgaxsVy22B7rI2kBzwGAifZ15oMm5bHytnqs2yC34gFkmqQw0z7c8CJBTZo3YH0mvDxEkRnKo31cT3VS+kAQ7M5xB2pocsNMusFQDeT2EFUdG7UKdaXZBzS2d0kHwTJcNjdSpYHjPETrnLJZd5aNEuLqREH1TlHAoDSi7pm0YhADREdMa+tedDRzqnBviqf+iWmMMGPjy7Ft6PXW+jiLyOcBkDOqUG0hCFQIQhAIQhBHWbLSOgrDct9YtrZhcR19q0oyywrOUblI5RuW0OaUTl4DZIA2kDtXty5SfhcHbiD8179M/ZmsdmFNuEdZ3lWFHRqBwBGor3K455fRjWvDqEIUUIQhAIQhAIQhAIQq9utQpUy86hs3oLCEu/Wpnu3doWldN6trh0AtwkCDG3gg0EIWLb9IG0qhpljiRGYIjMSg2kKhdN5Cu0uDS2DGcbp2K+gEKlelvFFmMguzAgdKz7JpIyo9rBTcC4gTIQbqEIQCEv1NKGAkcm7IkawtiwWoVabagBAdOR15EjwQWEKOtUDWlx1AEnqWD9ame7d2hAxIWXdV9NruLQ0tIE5xmtRAIWVet9NoPDSwuls5EbyNqrWbSZjnBuBzZMSSICDeQuSsCppQwEjk3ZEjWNiBgQorLWxsa8CMQB7UWm0tptxPIA6UEqEvWjSlgMMY53SThHio2aVjbSI4Pn/APITYZUKj/qLeQ5cA4YJjUdcLL+tTPdu7WoGJCXfrUz3bu0K3dd+NrvwBhHNJkxsjdxQa6EBCAQhCAQhCAVG86MjFu7leXCFYnUpMbguOUblct1nwHoOryVJy6YnbjtGvCNyjcpHKJy0hjKexXg6kcswdnktyy3pTftg7jklhyicvNsVbPVc1qfc8groSPTtT2ei9w4HwVht+Vh6wPEBZ9vb02jq6+4OKEofWSsNjOw+a8VNJq2wMHUnbXJ6zFByKiqVQ0SSABvyCR69/wBoP/cjgAF5uqxVLVU57nFrTLiST+kdJXrtprG7Tpn30WtFaVmZk90aocMTTIOojUVIvFJgAgahqXtczugJe0vtEMaz2jJ4D/KYSkjSW0Y7QRsaA3z+c9iis9lnJY5+xpaD1z5LT0XtGGvh2PBHWMx4q/ddhxWJ+Wb8Th1ej8wluz1cLmuHqkHsKg+kpF0j/Ev/AE/xCd6VTE0OGogHtSRpH+Jf+n+ISeBs6Hfdv+MdyYUvaHfdv+MdyYVYGJpb9x+seKWrm/EUvjCZdLfuP1jxS1c34il8YUH0AIQEKj5taPTd8R7ynfR38NT4H+RSRaPTd8R7ynfR38NT4O/kVIEWk9ow0CNryG9Ws/IJQoUC4PI9RmI9oHj8ls6XWiajWey2TxP+B81NotZMVOqT63M+WfekjIuW0cnXY7ZOE8HZeXYn0L5tUaWkjaDHWF9Auy0cpSY/e0TxGR+YKQFrS/75vwDvKwlu6X/fN+Ad5VSy2THZqjgM2PB4tIzHioGbR+3crSE+k3I+B7ElWj03fEfFaGj1s5OsJ9F3NPge1UbYPtH/ABu7yrIeruqBtnYTqFJpPYky9Le6s8uOr1RsA80yWx8WAH/xMHbASg0ZgdSSNS67jfWGKcLdhIkngFoVNFcubVz6W5fIpjoMDWgDUAAFImhlXlRwWNzPZpgdkJJaJMJ8v78PU+FIQKSGMaKu96P2nzV657jNCpjLw7mlsQRrg7+hL3+t1/ensHktvRm31Krnh7y6GiNW/oQMIQhCoEIQgEIQgEFCEEdakHCDqWFbLIWHPMb/ADTCvLmg5ESF7rb6Xi9IsVHKJy2rXdO1h6j5rIr0i0w4EcV01tEuK9JrygcoypHKIrWGEo3KNykcoyvcQylE5RuVmjZ3PMMaXHoW3d+jXrVj+keJUtkrXlK4b3n8sMa67qfXdlk0HN27oG8p4sVkbSYGMEAfPpPSpaNINAa0AAagFIuLLmm/9PqYOmrij7uBdQhYulHXqhrXOOpoJ7BK+c1ahcS46ySes5p00kqOFEtaCS4huQJMazqSrYrC91RjSxwBcAeaRlOfyUETadWMg+ODoUDmkZERxX0sJO0lsTuXLmtcQ4A5AnPUdSaG5o1aMdADawlviPkQlvSP8S/9P8QtHRMva9zXNcA4TmCBI/5+SpaQWd5tDyGOIy1NJ2BBp6IVGim+SBzxrIGxb/0hntN7Qvnn0Sp7t/7XeSPoj/dv/a7yTYbNLD9gPjHilm5zFemT7YTDflMmyMABJ5mQBJyG5LH0Sp7D/wBrvJB9C+kM9pvaF6bUB1EHgZXzv6G/3bv2u8kxaI0nN5TE0j0dYI3psLdo9N3xHvKd9Hj/AE1Pg7+RSdXsz8buY70j6p38EzWao5lhyacQaQBBmS4jV1pAWbzr8pVe/e4xwGQ+QC8U6dSOaHxryDo45LrbHUJjA/OB6LvJfQLNTwsa3c0DsCD51UaQedIPTM/NNWiFomm5nsukcD/nvVfSyxkva9rSZGEwCdXDiqujgfTriWOAeC080gbx3IPel/3zfgHeVb0PEsqA+0O4qvpXRc6q0ta48wagTtO5W9EaZa2piBHOGsEbCgwb3sfI1XN2TLeBzVOo+SSdZMpy0msHKU8TRLmZ8RtHilH6JU9h/wC13kkwHB1n5SxBo1mk2OIAI7klr6DdY+xpgiDgbr4LEvq4C5xqUokmS3p3hJGhct6tqsAJAeAAQcp6RvWm94AkkAdJhfOa1mezJ7SI3heWU3OyAJ4AlNh6v0/09T4PJIrNY4hOdqDnWKC04uSAI2yICUPolT2H/td5JIdG3fZ49Cn8lYs1npMPMDQTu2pC+iVPdv8A2nyWlo9Z3ttDCWOAzzIIGopAdQhCFQIQhAIQhAIQhAIQhALy5gOREr0hBRq3TSd6scMlWdcFP2nDs8lroXuL2j28TjpPMMYaO09rnns8lYpXJRb6s8TK0UJOS0+0jDSOIeKdINEAADoyXqF1C8NAhCEAhCEHIQuoQC5C6hByF1CEAhCEAhCEAhCEHIRC6hByF1CEAhCEAuQuoQC5C6hAIQhAIQhAQhCEAuQuoQCEIQCEIQCEIQf/2Q=="/>
          <p:cNvSpPr>
            <a:spLocks noChangeAspect="1" noChangeArrowheads="1"/>
          </p:cNvSpPr>
          <p:nvPr/>
        </p:nvSpPr>
        <p:spPr bwMode="auto">
          <a:xfrm>
            <a:off x="460375" y="-258763"/>
            <a:ext cx="3819525" cy="118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5" name="AutoShape 18" descr="data:image/jpeg;base64,/9j/4AAQSkZJRgABAQAAAQABAAD/2wCEAAkGBxQSEhQUEBQWEBQSFBcUFxcUFRUUFRcXFBYYFxcUFhYYHCggGBolGxQVITEhJSkrLi4uFx8zODMsNygtLisBCgoKDg0OGhAQFywdHB8sLCw3LCwtLCwsLSwsLCwsLCwuLCwsLC41Ky4sLCwsLCwsLCwsLCwsNCwsLCwsLCsuLP/AABEIAIYBeQMBIgACEQEDEQH/xAAbAAEAAgMBAQAAAAAAAAAAAAAABAUBAwYCB//EAEEQAAEDAQUDCgMFBwQDAQAAAAEAAhEDBAUSITEGQXETIjJRYYGRscHRUnKhFDNCgvAVFiOSssLhNENi8WNzs1P/xAAaAQEBAAMBAQAAAAAAAAAAAAAAAQMEBQIG/8QAJhEBAAICAQQBBAMBAAAAAAAAAAECAxEEEiExQVEFEyJhQrHRgf/aAAwDAQACEQMRAD8A+4oiICIiAixKSgyi11KoaJcQB25KDVvyi38eL5QSrFZnxDxbJWvmdLJFT/vFT3Bx7h7rZTvymfiHdPkvX27/AA8RyMU/yhaIo1G3Md0XDyP1UiV5mJhliYnwyiIooiIgIiICIiAiIgIiICIiAiIgIiICIiAiIgIiICIiAiIgIiICIiAiIgIiICIiAiKPbLU2k0veYA/UBPKTMRG5bKtUNBc4hoGpOi5i8tqNW0B+Y+gVLfF8PtDs+awHJvqesqC1b+LixHe7h8n6lNp6cXaPlLrWh1Qy9xce0z4LNNaWLcxbGteGlEzM7lvat7F7uywuqugZAanq/wArqLJdlOnoJPWcytbJlis69ujx+NbJ38QoKNnc7otJ7la2WnWbuy6icvPJW8Ita2WZ9OjTjxX3LxSJI5wgrYiLE2BERAWCsogqLFern1jTLQAC7OTPNUapf7m1C0tENcWzJmASJWi6f9U7jUUdtm5StWbv/iEcQ5VF3e15mkGFoDg6dZWq3Xs9hAazEC0Onnbx2Kir2gupsadWFw7jHrK6yr9yf/X/AGoKZu0FQ6UweGIqRb74dTLAGg4mB2c6nctGy2r+DfVatpPvWx8I8yhtLs171XPa004BMEw7JYtt8vbULGMDoMDUkr3Yn2nG3lBDJzybp+oVbbnltqJaMRDhA6zARVjZb8JeGVWYCTG/KdJBS8r5dSqFgaDAGpO9V9A8taByvMMjKCOjo1bLypB1qDTo7CPEappNrW1XnFFtVgBxEZHdOuikWC0GpTa85Yhu/XYuXfULGPou3OBHHf4zKt6VfBYwd+EgcS4hDbQ/aF0mGCJiZOn/AEp953i6ngLG4w4E7+yNOK51rmcjhnn4w7TdEa95XR3FXxUW9beb4afSENq5u0FQ6UweElSLTfD2U6bsIl+KQZEYTChbP/fu4O/qCkbVaU/zeiujazq3gGUm1H/iaDA6yJgKqN+1YxCmMPXzj9dFHvonBQ6uTHjAV/ZWN5Fo/DgE94zUHiwXiKrSRkW6g/rRV1kv8ue0PaGtJiQTl1KHs+ee+NMBn0UWzWXGyoRqyD3ZymjboLwvR1Oq1gAIdhzMzmYUq8rVyVMu1IiAd5K5l9p5R9EnUYWnudr9VY7UV+gzi4+Q9U0bbbtvp1SoGuaGyMonVS74t5otaWgGTGfBc9aLQ0VGOpGQ0MnKM25FWu0zppsI0Lp+iC0sNcvptcRBcJhSFCuf7mn8qmqKIiICIiAsFZWCgwSuA2lvc1qmFp/hsMDtO9xXSbW3hyVGGmHVOaOG8+HmuBC3uJi3+cuH9V5U7+zX/v8Aj21bWrU1bWrdcejcxbmLSxbmLHLao7HZuOREa4jPGfaFarirutzqTpbmDqOv2XT2S9ab9+E9Tslzs2OYtt3uLnpNIr4mE9FgOSVhbjKLErKAixiCyEBYKyiCksN2vZXL3AYSXaGTztFm77ueyu6o4DCS+M88zlkrpE2OdvO5HuqF1MCHZ5mIO9Xb6ZNMt34I74hbpSUFTcV3vpYscZxEGdJWq+rtqVHhzIgNAzMZyVeLEpsUVCy2oOGJ/NkTzhpv3L2+7an2nlMsOIHXPTqV1KSrsUlvuyoawqU41aczGY1Xuvd7zaBUAGEFu/PIZ5K5WJU2Ka+rqdUcHU4mIMmNNCtdpu6qaFOmAJaSXZ9pjzV7KymxVMuhnJYS0Y8PS34uK8XHYqlIuD4h0EQZzH+PJW8pKCkui7KlOqXPiCCMjOplbr9sD6obgjKZkxrHsrWUlBXWm7eUosYcnMaIPaAJHBVgu60hvJg8zTpCI810koqK27Ls5Jrt7nDM7uAWq47ufSx4wOcBoZ0VukqDnHXI9tUFkFgcCM84kFb7ZdlSpXxOAwSN/wCEdivUTYpr1ucOA5FrWkHPdlC8Wu76r6NNkDEw555QAYzV3KymxzbLvtTQA10AaDHkuipgwJ1gSvSICIiAiIgLBWVgoOB2ytOK0Yd1NoHecz6KjClXvUxV6p/8jvoY9FFC7WKvTSIfGcjJOTNa0/L21bWrU1bWqylG5i3MWli3MXiW1RvYt7FoYt7Fils1TKNdw0cRwJUynbqnxH6KvYpDAsFohuUtaI7SsG2x5/F5La2q46kqFTUumscxDYraZ9pVJS2qLSUliw2bNHpeKx5p4HyXta63RdwPkvLI5Oz2yu84WPc4xpI3K1uxlo5QcriwwdS0jTLQqisPKYv4U4o3Rpv1V/dP2jGeWnDhOsa9yqKy33hVFR4D3ABxgK1NvL7M57TDgIMaggqpdTDrU5p0c9w8QVrY40uVpO0LSO9uYKptcbPWlzw8vcXQRruyKiW6+nudho5CYBAlx4Lzc5PI141j0K17NgcrnrhMeI9FDb1ydrGfP/mb5SrS8ar2WfFiIfDZOmc5qFetvrU3mMmTDSWjPLrXq013VLHieZJPDR8INlyWp76dUucXEaE7slU0r2qggl5cARkdD2Kx2e+6q/r8JVbd9m5QVANQ3EOIOiG1zfdsIpsdScRiOo6oleXWl/2THiOLLPf048lSutE0Qw/gfI4EGR4q1f8A6Hw/+iCFZq9pqSWOc6Dnm31Vtd3LBlQ1pmJbJB0BnTuVJd3LQeRntiNe9Xlh5XkqnLTMGJjTD2IQpbNbLQ8wx7nGJ1GnfxVtdTLQH/xsWGDqWnPuKorv5TF/BnFG6NMutX90CvjPLThjKY1kdXerIrLRbKzqrmMeemWgSBvMLL7baKDgKhnfBIII4qNVeW2hxYJcKhIHWZPus16zqtQCscG7SI7kFvfFudyVN9MlmPPLhMJRtT/sjnlxxZ57+lC17RUw2nTa3QGB/KvND/RO7/6goIlgvZ4qNxuLmzBnt3qdtDa3sczA4tBaTlxVXQsuKi9w1Y4H8pGa8Wq042U5zLAW92UHwQdNVtop0WvdmS1vEkhUn260VieTkdjcgO8rZfpPJ0OrB9YCnXSYs0083Q7t50mPRBpu5tpFRoqF2HOZIcMhor5cvTvWuHta8xzgCMIBzK6dRWUREBERAWCsry5B8rtv3tSf/wBHf1Fagpt/UcNoqjreXdzs/VQgu5Sd1iXxOSvTktH7l7atzVpatzVHqjaxS7JZ3PMMaXHs9TuWiy0i9zWt1cQF39gsTaTQ1g4neT1la2bL0dvbqcPjTl7z2iFPYtnt9R3c33VrRuuk3RoPGT5qYFlaFslp8y7VMGOkdoa20WjQAdy9YV6ReNsuoeDTHUF5Nnb1RwW1E2ahpFGNFtasohERAvFUc08D5L2iK42y0a1M4mMcDEdGfRWt3Wq0OqNFRpDc5lsbjGcdavUV2mnNU7M/7ViwOw8oTMGPFb9obvLoewFx6JAEnsKvlhTaqXZ2zua2oHtLZjpAicjKgWq6alJ2KkC4DMFuo7CF1SJsclan16oDXMcYz6BCnvsrxZMBacU6DM9Kd3Yr1FdppR3HRc2nVDmlpOkgieaVq2dsz2vcXNc3m7wRvC6JYUVy173a4VCWNLmuzyEwd4yU19F32PDhOLLmwZ6c6K8WU2ORsn2ilIYxwnXmTpxCtburVntqCqD0ebzYkmezgrlYV2OOslKvTOJjHgxHRJ8x2K2uy02h1QCqCG5zLI3dcK8RNppy9Kyv+04sDsPKkzBiJOa27Q2JxeHMaXS2DAnMf4K6NYUVz95sfUoUuY4uGogyIEZrZRoO+yObhOLPKM+l1K9RBS7O0HNY8PaWydCCJEKott2Pa9waxzmzkQCcj+vouxRDSttNg5Wixpyc1rSJ3ENjNUtKnaKBOFru2BibxXWIqOSpWetUqh7mHpAkxhGUda61EUBERAREQFgrKIOJ24skVG1Bo8YTxbMfQ/Rc0F9LvqwCtRczfq3scNF81c0gkEQQYI6iupxcnVTp9w+Y+p8f7ebr9W/t6atzVpatrVnlpUTbutHJ1GP+F303r6FTqBwBaZBEgjRfNmK2uq9X0shzm/CfQ7lqcjFN+8eXW4PJjH+NvEu2Cyq2yX1TfvwHqd76Kwa8HQzwWhNZjzDt1vW3idvSLEpKj2yiwkoMovLXzovSAiLBQVV8XqaTg1oBJEmZ7lAZtE+RLWxOeuigXtWx1nntwjuyWLysvJvw/wDFp8Rn9QVUdoCqy+bxdRwYQDixazuj3W65q+Oi07wMJ4jL2VbtV/t/n/tRUq5rzdWLg4AYQDlKtlzmy3Sf8o810akisvm8HUcOEA4p1ndHuvFzXk6sXBwAwgHKd8+yjbVaU+LvRa9lelU4N8yr6HRqtvm8HUcOEA4p17FZKh2p0p8T6KQJFzXm6s5wcAMIBylWrjGZ3LnNlem/5R5q1vuvgouO880d/wDiVfYqXbQv3NbHep9zXoapcHAAgAiPr6Khu+y8pj/4sLhxyj1Wbor4KrTuJwnvyVTbs1zle/3tc4YW5EjfuK6ILh7X94/5j5lSIV09z3nywdiADm7h1Hetd83m6iWhoBkE5zuVDY65o1QT+EkOHZv9+5WG0zgTTIzBaT5K6Ta1ui3Gq0ucAIMZcFtttuZSEvOugGpVfsz9275vQKjvC0mo9zjpMDsA0UFjV2heeg0NHbJK80toKkiWtdu3jVS7ruVuEOqjEXCY0AB81O/ZVKQQwAtMiJ3J2Gq+LwdRDcIBxTrO5Vn7wv8Ahb9fdb9qdKfE+ir7mp0iXctEQIkxnKEpH7xP+Fv1XTNKp/stkPw/zH3Vw1JVlERQEREBERBgrk9rblJmtTHzgdn4gF1hWCF7x3mluqGDkYK5qdNnypq2NXTX7s5mX0B2lnq32XNAEGCIhdTHkreNw+ay8e+C3TZtYt1NaWLcxWXqjexSaNQjokjgYUZi3sWGzZp28LCnbqnxnzUhlvqfEq9i3sWGax8NymS3yni1PP4it9KSRvUaz0i7IBW9CiGjtWG8xDbxxNvL3TZAXtEWFtC0W2tgpud1A/4W9U209eKYb8R+g/zCDnbO8BzS7MBwJjUwZUy97c2sWloLSAQZjPq071i5rCKryHTDROXXuU+87lYym5zMUtg5mcpzXpDZev02fmHkfRZ2q/2/z/2qsumvgqsO4nCeDslZ7Vf7X5/7VPY8bLdJ/Aea6JcXYLe6kSWgHEIzU0bQ1Opv190mCEnarSnxd6LXst0qnBvmV72oOVP83kFVWC3uokloBxRr2f8AaHt2iotqdKfE+iijaGp1N+vupG05yp9/kEga9lem/wCUea97UV82M4uPkPVa9luk/wCUeagXtXx1XncDA4DJWfI33TeDaQdiaXF3VGnVmq9xz5uWeXjkr+w3Ix1Nrn4pcJyPWqu9rGKVSGzhIBE69qiOrsVbGxrutoPfvXG2v7x3zHzKv9ma80y34D9D+iqC2feP+Z3mVYVZbQWSC2oNHAA/NGXioFor4qbAdWEjuOY9V1los4qU8J3tHcdx8VxlRhaSDkQYPckI6HZ77l/E/wBK5wrptmPu3fN6BVd9Xeaby4DmOMz1E6jsRXUWaoHMaRoQFtXHWC9X0hAhzeo7uBU+ltA5zmjC0AuAOpyKmh72p0p8T6KnsdjdVJDIMCTJhXG1OlPifRVV3291EktAOIRmkEpVG5KocCQMiD0huK6kLmf3iqfC36ro6D5a0neAfEKSrYiIgIiICIiAiIgwq28rlp1s3DC74mwD39asoSFYtNZ3Dxelbxq0bhxtp2bqszZFQdmR7wVAdZ3N6TS3iCF9BhYwrYjlW9xto2+nU3+M6cCxb6a7U0Wn8I8AstpgaADgEnkforwdfycxZ7G92jT5eatLNdPxnuHurWFlY7ZZls041K/t4p0w0QBC9oixNgREQFGtNhZUIL24oyGqkogj2WxspzgbhnXuW6owOBBzByK9IggC56PwfU+63WmxMqRjbijTXepKIIH7Ho/APE+6fsej8A8T7qeiCNaLEypGNuLDpqtP7Ho/APE+6noggfsej8A8T7rdabEypGNuKNNVJRBGs1hZTksbhnXMrSbno/APE+6nogw1sAAbslHtVhZUgvbijTvUlEEay2FlMksbhnI5lanXTSJJLMyZ1O9TkQYaIUSvdtJ5LnMBJ1MlTEQabLZW0wQwYQTK2ubOuayiCvqXNRJnBHAkeSU7mpNM4Z4klWCII9qsbKkY24o01Wj9j0fgHifdT0QQP2PR+AeJ91NY2AAMgBHcF6RAREQEREBERAREQEREBERAREQEREBERAREQEREBERAREQEREBERAREQEREBERAREQEREBERAREQEREBERAREQEREH/2Q=="/>
          <p:cNvSpPr>
            <a:spLocks noChangeAspect="1" noChangeArrowheads="1"/>
          </p:cNvSpPr>
          <p:nvPr/>
        </p:nvSpPr>
        <p:spPr bwMode="auto">
          <a:xfrm>
            <a:off x="155575" y="-609600"/>
            <a:ext cx="3590925" cy="127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pic>
        <p:nvPicPr>
          <p:cNvPr id="1044" name="Picture 20" descr="http://www.igip.org/conference/images/organizers/iea_logo.gi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321" y="8791542"/>
            <a:ext cx="897161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vusta.vn/files/news/2016_04/as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99111" y="8981678"/>
            <a:ext cx="1542051" cy="411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4" descr="data:image/png;base64,iVBORw0KGgoAAAANSUhEUgAAAUUAAACbCAMAAADC6XmEAAABC1BMVEX////DHyf2dyoAAAD8/Py/AADi4uLv7+/m5ub5+fm9vb07OzuTk5PT09Pq6urGxsaNjY2ysrLPz8/1awAwMDARERFfX19zc3OioqIfHx/a2tqqqqrDw8Nubm54eHjMT1RNTU3kra/JQ0jgnqCDg4NJSUnBCBaQkJAZGRlkZGRBQUFXV1f13t8lJSXBAAv2cBb46ervzM33jlXdlpjHNjz6t5fCFB75onfotrjPXGHFISrx09T+9fDZhIf82cnycCr94tbTc3b7zLX4mWn4k13HNz33hkTPWl/LSE36vJ796uDaiIvWeHvSaGz6sIv2fDPebFvfUynPOCjQNBzNMyjpYynutKr3iUrceXI7wFF9AAAR3klEQVR4nO1daUPbSJOWaUmWbMv3IcsHBowBG9swEMfhWkISmOFIdt/dd2f//y/Zqj50i5gMiZOonw9GVrda3Y+qq6qrWkZRJCQkJCQkJCQkJCTSgYuty/N19+FXh/kwm41mRzElNx8/B75f/PHl7fUP6dOvBvVkNspkMtpxuOD+83y+UXvjP/V2vjGvffnrx3XuV8HOCDnMZGYhFi/e1uYbCP/Jj/TMfH7zI3v48+P4bJZhGG2ph8fLra2t5THO7b84hxu1e191fm5j/uU+qcX0wbzTMh5m2oxC00b/eSv42ph/fvPhFsRv4/bD5xv37EZNTmuOw8wiE4t/b/gwn0eP8MvHi3X3/6fAlhZL4dm/NlbCfH617hH8BNj5ZyTirJZGZhlPYmZ1EoHG1Evj0yiexReQCDSmXTceJcjiy1i8Xvcw1o3zeGH8r5eQ+Pnrt/ndsYyl8exf/7EqiXNJonKU4CxmVmZxQ133GNaP0wQWVydx4491j2HteIzM5wWs/bTZv6NkzefzWm0eWLnIKU1xHDbRI+1p6/BCuQ5zNa9tvP3r6vr66ubzbS1cmHaH8SzE4WLHpOe/hHn64COKRhyDWFP3fw7szAIkao+MQ+VNkKX539fB6y7e1oIV3kSaTg/UoCTOlvz8RZDEWgxHVyGeU7x62QqI4sjNXAVFMT7acC+FEdxElLtPfi/Hl3FZgUSgMVBr/mO6/XPhaKadHh/6DbS24xYGZmuyG3Pl143zm6u387TFyHZG4BcGvMRNr/CDX8i+uKfV5eX795dLb6XyOcA22u2U+d+b4RWLdiiK7v/wk+O5gjuj2WixgA9XaNWIA15L1WJQDZO4uBNFN0EfxpUuL8OluXXfRNzv6x88kLUiElV0nZyrkCMoNN2db6U4EjReRFY4qVKMkYWfxqdimBfhBwZTXNoWb+ePMItv1zKcNWEZXLNkFn/ygvAcFRM6RHqGn/4rLIwf1jCYtWEnFMlZXPKC0PpZuDlh2RW+5VWYxVQZ6ZMQi8LuXtTiWQmzLurfh+t/ib/f74mHMCtc0SWxEmH9hJ2PsJ6qJcx3YzFVIbLIDH1g5yOsfGTnt+SMjsFW2EY/8YK/QxOUbwk7DtUXK52Idfl7LcNZE8KeTmbBC0IrF7HpITSjF9u8ero9nfOI1y2W0bcBURRRw+3gilETkciI152qPJYZlkVhLgJRwznXisphkHRNVE75ClA5DbGYWYhozP0XQU3NnZ6PflFcuCTGRCPSlQx8DAd1XGEEbjYw61y7dRkJxC4Wm24MLe2RMWWpLUZawGT4X3S5vrm58u17DwQjR975QJT279v0RWnN908nh4FstGt3IzjxK9HFe/d8KGOg3ARfREgNAg7M6Cm+UnC3rWueQ9kr6hOlM516FMykxtIYjCx6EhvKpKYqsBjCZUA1jrajLwE+hpwckW4NrVrSOZc5LkJrktmJGShfnoUq8GhuZIdJmkUx+rLLaPHgKr6jndP4JU50t1OaN5ggIinVkbZ4d7mzc/l0pkW3Nv7ffezOu3na32M7Cq8FkazRaLSI22L7Pxvxu0BT5ibGIBz0eg4R/jhSPp8RkcVgIhK2es+v1z2E9eNkdVlMeHnj49dv8rsj4WXKl0jjXNL4IhLP4t/ISrm3CLh8gXHJnMW8v4FIWUAsBncJL6WuLoqx+77Ths1VpTGRxFQlW5JwsqJuTJrO6cq1JOI449+cqOGW2QXumvUL6ei/492c+cb1urv/s8B8csVxtHO+PLl8BDwsj11yZ6f/+/YWXwPEFwFvffu+ax/kusXDcsYZ8/Z3K24aesTfP7i4ByBrIixWu71eR2d/YpywEI7mDzDSjMLIfa/NRY1PZqkRI7jYOdUWs1P/qSNtpJ3tROfsXHL4DI4fT4I5g8OTZVy9N7XaRtpDiq+A63TtgZCQkJCQkJCQkJCQkJCQkJCQ+N3wuybj1QYFsSMl0/Zr38scEJKlRwXC7lp57Vv4YZDx92zeD5UwRFlsk1Wun+yHcyTJqJP6rmCRIZbF6urk9vlTiYVB8s9cWiTl5MIyMVbtAgWwmFDSbqxyPXluHEFY5EAcFkgnuV7nufEFMSZ6cuHzLFpkklw4IdaqXaAAFhOU1ddYdLr4aRZXvlWH5MThsywqzzATgvmcyCSyaNMHr+O49VyoLGu/sAsUfllULUccOpYyZSzqFhM2uKeObZuWRWnXgROPf3FWUVU4DoqnaMGOZRHbdW+rAsQRtFN0WxBqw2G3wVpuKRxn3QpeC5xF+FbkfctWKTkVmD6qqFLBQ9Vt1GyX/SbQ4e3S+/EnZllRHQYs6oZh6FmurHJskAhk0WrDQR8OhqQ4JKQJGoNVcmiVLmhPaFNt4ZcW9occ4MVD7wYVLMoDT3k8MAWLQvX1SWUKt8IeWru0TSNHCqAp8h1sEqtUG6JF2hbyXyfmBM8NSFEpkWGPq9jsARE1BIsVUoCapESHALDgYdKO6KBf2CBKCpUkk7SVLLcRPaop9vDLBEUAhkxw9KgIgsNzWaQoQOuDbreOlw9Jw87ZyKIBvav2UU+VyXDcaU+yZNIpIxnlA9IrlHXgxsRBHeQqA1KnzY0dJ0+6ov0CaXdyZex9p0l6ZVWcneYBbQOH1inaOF4dut+HhtQcmjpC6pY+QG4c0qhUe8hsheRzpQEyskt6TRu61QSxKgHZRpUAn3BRuUDqXSPAIhkaXVRbFoyvMu0Uy3WotQe3ayl7B/DQYRD7jMW8YrfIoFCuwrMFGg7IuJLrUcUPD7pqHGAfpqST60d0HQy71+r1ejkFSYCvLbBeDRwszmj2TCYEWRzgwy7iIy/jQHL0+VIWbbKn0Gdtw/XoXThMiBS0hHU6M/BPx88tgw4Xdekdsijt+PhNhbG4j7fDxz/B8yB1ChMZhewiiyAOWZWziHOlA4TncJJUSVUJyiK9X0npUqMFlDSpJUAWoZTOPZdF6GiBzRAd2m0y+e8hd7QCDILO0IhBdfWihfJUyTXacB3VsGhdQAwAPeIAc6JzitlCAiuME2RxTHhTY5zR9H49XrfDp+4BuA6x1mVIHP45JLTPDmeRWgZ8JqQN/ao0SdEgA+xhniCLTCkyFnHg+IkXA3eiac5ihzYL+m+fNOnwJ1SvcBYrQRYtJhDIYp/b/wbhLNJqBeLJQoBFNsu6ZFoHjOtCZhiLeTiXr1vAIjdbMKXyIRYJl3BQLGEW97jLsAcP4Sssdkk/67ShN0EWs6IPjkPatIdTE1g0Y1jMkl2jOCHCVoVYVLITpj1XZHHC73EAXfJYRLXajHg1LouOqzO7rGnKomvABYs9KLTjZVF5RhZ7X5dFpvaprgjK4j6vmmVTDBHPolJqUA2fwCItr7xYFvcDsgjd6EU9KM9fJMxft6C3Y8HikE1uwxQsUr3BWcwJFgus5/gnzGKR3bFIpiF/UdhoP4tTu4vjC7HYY4zrJhgxi/UwicVue5jz/NcQi9RNwwajLNYJfUiUxbJgscsGUcIRuSxSB7XninuURbBmhYqdz+P0G3dAQzawZdKrdHqghTiL6PGrE1LSQYvnrUqf2egG6VdLfTRKYRbhunzOsqmMBVjcRZPW6/hYNKn9irJYBBtc6Rwwa1yudAYkkcU28a8BQizajY5TRurgwylUinho4SBacPthsTrF6qA/St0Jk8MBaZaqe9T4eyySYbXUJmGP0bd2sd2lLTvCK50G9wSHXL7H8BW8MnhiLepB0RbReQPPCj1Huq4yvbnHzXFJCXjdZW6j+9BflK8WctkHv3JYFSxOaefqCnfRqCGuiCV/nq87mb+I4tPFqQjl+333Jjq2wUxlB7is4rX7WfSscZgGfd5wT3h4KvqyNmmLoXPfhHrBdTzi3gHBO3oOqf+JeYsos9QVoloET5wVODnqq2d1TnYJxlmi1fSujhVZ/VKVjUsvep/8OVm8VVN3H2HWYMhCu7x1tU4mrQmyZeISwKAtsE/Fyok1RDXnsO7xbuoKq04/QWG1msTVWir2gt2UfTo57mdYJVi90MsUo8s0VcnkNytib/lozWrJ8JFEP4ul7sqRgx8PpqLU3dWjG2HozEvtx7kiaQHXmr1vZ5F7GXaaWTSnsBrby7urnm/AASzfCk2qUVML1d4FcxWOVL0IsMIhg2i8WUJCQkJC4veH/nO67UZSt44OEwqS8Q2XvAx6w8ub2v8kI6+S0I4BwwtfhMAyIdNyJKTnoSBWuxFcaOfKljZDaIryacaOLpQT8d+ijtx/HfMnFp29P1JM37/j+i4Ad+5AsNgIO7cOjResBhZl8MFIdLaBxXw+T+JdaYzpwqIn3xnGZ9W3L/GXwk//BHzCF1636dGFsiNYfBhp/A26TSxcaNqhcqx913eHc75se4nHaTw4ieIUxYtYRLFV8zGbN/BRmpzK4Tgc8lPwl+GO8EP8w6dtwZjH4mI04v/cY5MWPszegcwm/Lrm68D2bRiYkL3w3oLVd5ooio9FG+fi11iEJ9hMqGAmlij0VzKfY3GpPZzxN4s36XvapjZS4YrvoBpFvCw7JDkRRcMA6FRkYqwusssiTU635NNg2RKLO2GgqVoyxcmS4bHYIVVDpyzqXd2t4FkLl8WJv3FoGLtiGIpZJQfFIg+wKUa35MXklhq+3/oci9vahVCRPhYvNO+ncF8LNBc+tVArElf7DMG2dJj8mHU8X6QzOksz9+7cwrw8nedDYrOMuoJBGxr75FVYDDdbJL0ej8SyCK6bPGEswk1sM++2gbFVDLI2CGugzlKUahO/uGrnjrK2pV0engNiWDzXnvBHrekpNqMvZ2htTrVX5hAGPehaBex97oDscbtM068q2+lgk6FTaVuKDhzkSCFX9uxvY1Cp1DHgBcTkzBxNFU7IuGt1BIvZzoDYlY5qENLKFseoam3SdJymG90C6zIY7KJ1KdHGMZU1JHno0y7Nl+g2GeS6QGYV49CTUnXoqmftDD+3RiMNgdblDJA5dVl8QnP8nkosWJfNu7uMRiXyvfeLwq8DvrPKwgBywdWLHSorNv3co/Fzk7JYYvl3MacrCk8H0W0ANAxv8XyKO6P7NFVi8N0bZZ4qUEQOxufpVFnjWTHJTZZ1ylJpRxYddpHQz4ca/TXWLe3dCYKyeHp6erYtWDzStt1PYBGYzjxSaX1w/1nZK0Ek83HzQsFN7E952oSlzgh1f3Tu6Th5/yY0s8BYtBT2WaCxWJ+NbtHMI7MuBjThkN3C3l5hKnRHNuBaOphw6br2GlksuiyGwrPHzBf060XhwjAWT0b485mZBZW8Tc370YAt7yf/XwciKYvbP1wWqyAcCLYXNjug2wUoi0Daro/F6oAc+Fl0+FECi9hEldSbk8mkORF2xGNRpY1nfbnEIIt7wc2MyyiLQb04W3wC2fx0OgLvhlsXUXypvCoK/PmOadqZszjhBzr3hbsETiAFJpnqdC+BuLgApwMsVp6TRWyiGHJcPBZNso+NZ5Wca3vCshgI8Z5r9D+xJrK4FFx9wvNBFneUV4XOMvwlVDmCRcNdSExA3yE/mPFACmiNAzEZ6c4nJ8hiEfcq+fVii3j+IhXnOruLIMRj0WaNZ4FOkXYOsuiQqX+dyBVe4ox2SaV0+lm81GJ/AuQfYEjqndyQ7psQLA7dfGwVyG3t27kJbj0ACsBeY/ZYZzMLjLih9smw6mMRpl29YBf8/uIkNyxkPRZBXbTsctvTi2KDiQ2lVoM4Dno3Q7tMwiyiE1W2+27TixmS6mNxcfcOsHlIWTz3/vvqAjxvP4vvtOiPsf9DUE9v11BcS2MSb2tAm+hd7hSiv4j58nGTCFuO/iI4OWPgHa8c0vMduk/A2wGIGwI6RZpi1ykhJVruyaLgUzReFbsOWJqdqQDWN+pqui8WXFJiPFNxqjGc02jEOy/qcAJVPvlYDP7GzytBd/ieZJ5ZN/022HTL6WkH6HZckosOS7yzK1XTvcj0LReLjsov5p/QoG9TgK+qr3GHVqFl9CLRtuN4y55DKoXeDmWVg+899o0Crla9r+evrRZ/bdx9m0xdvvrS5ZfG4TeFCs3X9rl/deycfcNFl3dfr5MuPL5crA7//F1fVpSQkJCQkJCQkJCQkJCQkJCQkJCQkJCQkJD4rfH/MmKeGMT81w0AAAAASUVORK5CYII="/>
          <p:cNvSpPr>
            <a:spLocks noChangeAspect="1" noChangeArrowheads="1"/>
          </p:cNvSpPr>
          <p:nvPr/>
        </p:nvSpPr>
        <p:spPr bwMode="auto">
          <a:xfrm>
            <a:off x="155575" y="-1782763"/>
            <a:ext cx="7810500" cy="3724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pic>
        <p:nvPicPr>
          <p:cNvPr id="29" name="Picture 6" descr="https://www.engineersaustralia.org.au/sites/default/files/feiap_logo1_copy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61164" y="8922521"/>
            <a:ext cx="1742940" cy="418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294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</TotalTime>
  <Words>286</Words>
  <Application>Microsoft Office PowerPoint</Application>
  <PresentationFormat>A4 Paper (210x297 mm)</PresentationFormat>
  <Paragraphs>56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Yo</cp:lastModifiedBy>
  <cp:revision>27</cp:revision>
  <cp:lastPrinted>2016-05-01T23:47:28Z</cp:lastPrinted>
  <dcterms:created xsi:type="dcterms:W3CDTF">2016-04-24T15:24:08Z</dcterms:created>
  <dcterms:modified xsi:type="dcterms:W3CDTF">2016-05-02T23:54:38Z</dcterms:modified>
</cp:coreProperties>
</file>