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25198"/>
    <a:srgbClr val="000099"/>
    <a:srgbClr val="1C1C1C"/>
    <a:srgbClr val="660066"/>
    <a:srgbClr val="000058"/>
    <a:srgbClr val="2E17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575" autoAdjust="0"/>
    <p:restoredTop sz="94652" autoAdjust="0"/>
  </p:normalViewPr>
  <p:slideViewPr>
    <p:cSldViewPr>
      <p:cViewPr>
        <p:scale>
          <a:sx n="100" d="100"/>
          <a:sy n="100" d="100"/>
        </p:scale>
        <p:origin x="-1230" y="209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E3ABC-1353-45ED-88FC-3C8A675D121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6F8B5-4B8B-4958-9D5D-A596C41C71F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C3012-12E5-4C72-AEB3-4ABC475A572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8177C-0208-4FE4-B2DD-BADFBD6C974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24E76-D6BB-413A-9B55-6C93F8F8F58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889EB-2F84-4BAF-AD24-2B775AE212C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60019-28F5-48DD-AB5D-EAB5BF8460A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10B4E-CBA5-45FF-863C-8491FB48E93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A1776-50EE-414D-9A6F-72187C68939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25BBA-A9FB-4FAB-9AD0-A1DA34F9695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E84FA-599D-4751-B538-2A061AF71F8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73DB393-997F-411F-BEFE-58515F6154D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kti_pii@yahoo.co.id" TargetMode="External"/><Relationship Id="rId2" Type="http://schemas.openxmlformats.org/officeDocument/2006/relationships/hyperlink" Target="tel:(021)%203190465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96863" y="252413"/>
            <a:ext cx="6172200" cy="1033462"/>
          </a:xfrm>
        </p:spPr>
        <p:txBody>
          <a:bodyPr/>
          <a:lstStyle/>
          <a:p>
            <a:pPr eaLnBrk="1" hangingPunct="1"/>
            <a:r>
              <a:rPr lang="en-US" sz="1600" smtClean="0">
                <a:solidFill>
                  <a:schemeClr val="tx1"/>
                </a:solidFill>
              </a:rPr>
              <a:t/>
            </a:r>
            <a:br>
              <a:rPr lang="en-US" sz="1600" smtClean="0">
                <a:solidFill>
                  <a:schemeClr val="tx1"/>
                </a:solidFill>
              </a:rPr>
            </a:br>
            <a:endParaRPr lang="en-US" sz="1600" smtClean="0">
              <a:solidFill>
                <a:schemeClr val="tx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90" y="1500166"/>
            <a:ext cx="6500858" cy="7143801"/>
          </a:xfrm>
        </p:spPr>
        <p:txBody>
          <a:bodyPr/>
          <a:lstStyle/>
          <a:p>
            <a:pPr marL="85725" indent="-85725" algn="ctr" eaLnBrk="1" hangingPunct="1">
              <a:spcBef>
                <a:spcPts val="0"/>
              </a:spcBef>
              <a:buFontTx/>
              <a:buNone/>
              <a:tabLst>
                <a:tab pos="85725" algn="l"/>
                <a:tab pos="266700" algn="l"/>
              </a:tabLst>
              <a:defRPr/>
            </a:pPr>
            <a:r>
              <a:rPr lang="en-US" sz="1400" b="1" dirty="0" err="1" smtClean="0">
                <a:latin typeface="Constantia" pitchFamily="18" charset="0"/>
                <a:cs typeface="Calibri" pitchFamily="34" charset="0"/>
              </a:rPr>
              <a:t>Sertifikasi</a:t>
            </a:r>
            <a:r>
              <a:rPr lang="en-US" sz="1400" b="1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1400" b="1" dirty="0" err="1" smtClean="0">
                <a:latin typeface="Constantia" pitchFamily="18" charset="0"/>
                <a:cs typeface="Calibri" pitchFamily="34" charset="0"/>
              </a:rPr>
              <a:t>Insinyur</a:t>
            </a:r>
            <a:r>
              <a:rPr lang="en-US" sz="1400" b="1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1400" b="1" dirty="0" err="1" smtClean="0">
                <a:latin typeface="Constantia" pitchFamily="18" charset="0"/>
                <a:cs typeface="Calibri" pitchFamily="34" charset="0"/>
              </a:rPr>
              <a:t>Profesional</a:t>
            </a:r>
            <a:r>
              <a:rPr lang="en-US" sz="1400" b="1" dirty="0" smtClean="0">
                <a:latin typeface="Constantia" pitchFamily="18" charset="0"/>
                <a:cs typeface="Calibri" pitchFamily="34" charset="0"/>
              </a:rPr>
              <a:t> </a:t>
            </a:r>
            <a:endParaRPr lang="id-ID" sz="1400" b="1" dirty="0" smtClean="0">
              <a:latin typeface="Constantia" pitchFamily="18" charset="0"/>
              <a:cs typeface="Calibri" pitchFamily="34" charset="0"/>
            </a:endParaRPr>
          </a:p>
          <a:p>
            <a:pPr marL="85725" indent="-85725" algn="ctr" eaLnBrk="1" hangingPunct="1">
              <a:spcBef>
                <a:spcPts val="0"/>
              </a:spcBef>
              <a:buFontTx/>
              <a:buNone/>
              <a:tabLst>
                <a:tab pos="85725" algn="l"/>
                <a:tab pos="266700" algn="l"/>
              </a:tabLst>
              <a:defRPr/>
            </a:pPr>
            <a:r>
              <a:rPr lang="en-US" sz="1400" b="1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1400" b="1" dirty="0" smtClean="0">
                <a:latin typeface="Constantia" pitchFamily="18" charset="0"/>
                <a:cs typeface="Calibri" pitchFamily="34" charset="0"/>
              </a:rPr>
              <a:t>Program </a:t>
            </a:r>
            <a:r>
              <a:rPr lang="en-US" sz="1400" b="1" dirty="0" err="1" smtClean="0">
                <a:latin typeface="Constantia" pitchFamily="18" charset="0"/>
                <a:cs typeface="Calibri" pitchFamily="34" charset="0"/>
              </a:rPr>
              <a:t>Pembinaan</a:t>
            </a:r>
            <a:r>
              <a:rPr lang="en-US" sz="1400" b="1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1400" b="1" dirty="0" err="1" smtClean="0">
                <a:latin typeface="Constantia" pitchFamily="18" charset="0"/>
                <a:cs typeface="Calibri" pitchFamily="34" charset="0"/>
              </a:rPr>
              <a:t>Profesi</a:t>
            </a:r>
            <a:r>
              <a:rPr lang="en-US" sz="1400" b="1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1400" b="1" dirty="0" err="1" smtClean="0">
                <a:latin typeface="Constantia" pitchFamily="18" charset="0"/>
                <a:cs typeface="Calibri" pitchFamily="34" charset="0"/>
              </a:rPr>
              <a:t>Insinyur</a:t>
            </a:r>
            <a:r>
              <a:rPr lang="en-US" sz="1400" b="1" dirty="0" smtClean="0">
                <a:latin typeface="Constantia" pitchFamily="18" charset="0"/>
                <a:cs typeface="Calibri" pitchFamily="34" charset="0"/>
              </a:rPr>
              <a:t>  (P3I)</a:t>
            </a:r>
          </a:p>
          <a:p>
            <a:pPr eaLnBrk="1" hangingPunct="1">
              <a:buFontTx/>
              <a:buNone/>
              <a:defRPr/>
            </a:pPr>
            <a:r>
              <a:rPr lang="id-ID" sz="900" b="1" dirty="0" smtClean="0">
                <a:latin typeface="Constantia" pitchFamily="18" charset="0"/>
                <a:cs typeface="Calibri" pitchFamily="34" charset="0"/>
              </a:rPr>
              <a:t>MATE</a:t>
            </a:r>
            <a:r>
              <a:rPr lang="en-US" sz="900" b="1" dirty="0" smtClean="0">
                <a:latin typeface="Constantia" pitchFamily="18" charset="0"/>
                <a:cs typeface="Calibri" pitchFamily="34" charset="0"/>
              </a:rPr>
              <a:t>RI</a:t>
            </a:r>
          </a:p>
          <a:p>
            <a:pPr eaLnBrk="1" hangingPunct="1">
              <a:buFont typeface="+mj-lt"/>
              <a:buAutoNum type="arabicPeriod"/>
              <a:defRPr/>
            </a:pP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Organisasi PII dan UU No.  11/2014, Asean  Chartered  Professional Engineers (ACPE)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 typeface="+mj-lt"/>
              <a:buAutoNum type="arabicPeriod"/>
              <a:defRPr/>
            </a:pP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E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tika Profesi  / Pendidikan Anti Korupsi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 typeface="+mj-lt"/>
              <a:buAutoNum type="arabicPeriod"/>
              <a:defRPr/>
            </a:pP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Keselamatan dan Kesehatan Kerja  dan Lingkungan (K3L)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 typeface="+mj-lt"/>
              <a:buAutoNum type="arabicPeriod"/>
              <a:defRPr/>
            </a:pP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SSIP (Sistem Sertifikasi Insinyur Profesional) dan CPD (Continuous Profesional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Development) 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 typeface="+mj-lt"/>
              <a:buAutoNum type="arabicPeriod"/>
              <a:defRPr/>
            </a:pP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Workshop Pengisian Formulir Aplikasi Insinyur Profesional (FAIP)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 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900" b="1" dirty="0" smtClean="0">
                <a:latin typeface="Constantia" pitchFamily="18" charset="0"/>
                <a:cs typeface="Calibri" pitchFamily="34" charset="0"/>
              </a:rPr>
              <a:t>PERSYARATAN :</a:t>
            </a:r>
          </a:p>
          <a:p>
            <a:pPr eaLnBrk="1" hangingPunct="1">
              <a:buFontTx/>
              <a:buNone/>
              <a:defRPr/>
            </a:pP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Keanggotaan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				</a:t>
            </a:r>
            <a:r>
              <a:rPr lang="en-US" sz="900" b="1" dirty="0" err="1" smtClean="0">
                <a:latin typeface="Constantia" pitchFamily="18" charset="0"/>
                <a:cs typeface="Calibri" pitchFamily="34" charset="0"/>
              </a:rPr>
              <a:t>Waktu</a:t>
            </a:r>
            <a:r>
              <a:rPr lang="en-US" sz="900" b="1" dirty="0" smtClean="0">
                <a:latin typeface="Constantia" pitchFamily="18" charset="0"/>
                <a:cs typeface="Calibri" pitchFamily="34" charset="0"/>
              </a:rPr>
              <a:t>  &amp; </a:t>
            </a:r>
            <a:r>
              <a:rPr lang="en-US" sz="900" b="1" dirty="0" err="1" smtClean="0">
                <a:latin typeface="Constantia" pitchFamily="18" charset="0"/>
                <a:cs typeface="Calibri" pitchFamily="34" charset="0"/>
              </a:rPr>
              <a:t>Tempat</a:t>
            </a:r>
            <a:endParaRPr lang="en-US" sz="900" b="1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 typeface="+mj-lt"/>
              <a:buAutoNum type="arabicPeriod"/>
              <a:defRPr/>
            </a:pP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Sarjana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(S1)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Teknik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&amp;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Pertanian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                    		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Kamis , 19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  November   2015              </a:t>
            </a:r>
          </a:p>
          <a:p>
            <a:pPr eaLnBrk="1" hangingPunct="1">
              <a:buFont typeface="+mj-lt"/>
              <a:buAutoNum type="arabicPeriod"/>
              <a:defRPr/>
            </a:pP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Mengisi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Formulir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Keanggotaan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		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Ruang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Rajawali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</a:p>
          <a:p>
            <a:pPr eaLnBrk="1" hangingPunct="1">
              <a:buFont typeface="+mj-lt"/>
              <a:buAutoNum type="arabicPeriod"/>
              <a:defRPr/>
            </a:pP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Menyerahkan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Fotocopy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Ijazah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S1 1 Lb		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Gedung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Kement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e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rian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Perindustrian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 typeface="+mj-lt"/>
              <a:buAutoNum type="arabicPeriod"/>
              <a:defRPr/>
            </a:pP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Menyerahkan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Fotokopy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KTP 1 lb		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Jln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.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Gatot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Subroto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Jakarta</a:t>
            </a:r>
          </a:p>
          <a:p>
            <a:pPr eaLnBrk="1" hangingPunct="1">
              <a:buFont typeface="+mj-lt"/>
              <a:buAutoNum type="arabicPeriod"/>
              <a:defRPr/>
            </a:pP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Menyerahkan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pasfoto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(3 x 4) 2 Lb</a:t>
            </a:r>
          </a:p>
          <a:p>
            <a:pPr eaLnBrk="1" hangingPunct="1">
              <a:buFont typeface="+mj-lt"/>
              <a:buAutoNum type="arabicPeriod"/>
              <a:defRPr/>
            </a:pP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Mengikuti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Kegiatan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PPPI</a:t>
            </a:r>
          </a:p>
          <a:p>
            <a:pPr eaLnBrk="1" hangingPunct="1">
              <a:buFontTx/>
              <a:buNone/>
              <a:defRPr/>
            </a:pP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900" b="1" dirty="0" smtClean="0">
                <a:latin typeface="Constantia" pitchFamily="18" charset="0"/>
                <a:cs typeface="Calibri" pitchFamily="34" charset="0"/>
              </a:rPr>
              <a:t>BIAYA :</a:t>
            </a:r>
          </a:p>
          <a:p>
            <a:pPr eaLnBrk="1" hangingPunct="1">
              <a:defRPr/>
            </a:pP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Rp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. 2.400.000 (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Belum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Anggota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PII)                   		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Biaya </a:t>
            </a:r>
            <a:r>
              <a:rPr lang="en-US" sz="900" b="1" dirty="0" err="1" smtClean="0">
                <a:latin typeface="Constantia" pitchFamily="18" charset="0"/>
                <a:cs typeface="Calibri" pitchFamily="34" charset="0"/>
              </a:rPr>
              <a:t>Sertifikasi</a:t>
            </a:r>
            <a:r>
              <a:rPr lang="id-ID" sz="900" b="1" dirty="0" smtClean="0">
                <a:latin typeface="Constantia" pitchFamily="18" charset="0"/>
                <a:cs typeface="Calibri" pitchFamily="34" charset="0"/>
              </a:rPr>
              <a:t> Insinyur Proesional  (IP)</a:t>
            </a:r>
            <a:r>
              <a:rPr lang="en-US" sz="900" b="1" dirty="0" smtClean="0">
                <a:latin typeface="Constantia" pitchFamily="18" charset="0"/>
                <a:cs typeface="Calibri" pitchFamily="34" charset="0"/>
              </a:rPr>
              <a:t> :   </a:t>
            </a:r>
          </a:p>
          <a:p>
            <a:pPr eaLnBrk="1" hangingPunct="1">
              <a:defRPr/>
            </a:pP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Rp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. 1.900.000 (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Anggota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PII)			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Biaya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IP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P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ratama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Rp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.  1.100.000</a:t>
            </a:r>
          </a:p>
          <a:p>
            <a:pPr eaLnBrk="1" hangingPunct="1">
              <a:buFontTx/>
              <a:buNone/>
              <a:defRPr/>
            </a:pP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					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Biaya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IP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M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adya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 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 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Rp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.  1.650.000</a:t>
            </a:r>
          </a:p>
          <a:p>
            <a:pPr eaLnBrk="1" hangingPunct="1">
              <a:buFontTx/>
              <a:buNone/>
              <a:defRPr/>
            </a:pP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					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Biaya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IP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U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tama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  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Rp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.  2.200.000</a:t>
            </a:r>
          </a:p>
          <a:p>
            <a:pPr eaLnBrk="1" hangingPunct="1">
              <a:buFontTx/>
              <a:buNone/>
              <a:defRPr/>
            </a:pPr>
            <a:r>
              <a:rPr lang="en-US" sz="900" b="1" dirty="0" err="1" smtClean="0">
                <a:latin typeface="Constantia" pitchFamily="18" charset="0"/>
                <a:cs typeface="Calibri" pitchFamily="34" charset="0"/>
              </a:rPr>
              <a:t>Peserta</a:t>
            </a:r>
            <a:r>
              <a:rPr lang="en-US" sz="900" b="1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b="1" dirty="0" err="1" smtClean="0">
                <a:latin typeface="Constantia" pitchFamily="18" charset="0"/>
                <a:cs typeface="Calibri" pitchFamily="34" charset="0"/>
              </a:rPr>
              <a:t>Memperoleh</a:t>
            </a:r>
            <a:r>
              <a:rPr lang="en-US" sz="900" b="1" dirty="0" smtClean="0">
                <a:latin typeface="Constantia" pitchFamily="18" charset="0"/>
                <a:cs typeface="Calibri" pitchFamily="34" charset="0"/>
              </a:rPr>
              <a:t> :</a:t>
            </a:r>
          </a:p>
          <a:p>
            <a:pPr eaLnBrk="1" hangingPunct="1">
              <a:buFontTx/>
              <a:buNone/>
              <a:defRPr/>
            </a:pPr>
            <a:r>
              <a:rPr lang="en-US" sz="900" b="1" dirty="0" smtClean="0">
                <a:latin typeface="Constantia" pitchFamily="18" charset="0"/>
                <a:cs typeface="Calibri" pitchFamily="34" charset="0"/>
              </a:rPr>
              <a:t>	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Sertifikat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Kepesertaan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/>
            </a:r>
            <a:br>
              <a:rPr lang="en-US" sz="900" dirty="0" smtClean="0">
                <a:latin typeface="Constantia" pitchFamily="18" charset="0"/>
                <a:cs typeface="Calibri" pitchFamily="34" charset="0"/>
              </a:rPr>
            </a:b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Sertifikat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Sebutan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Insinyur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/>
            </a:r>
            <a:br>
              <a:rPr lang="en-US" sz="900" dirty="0" smtClean="0">
                <a:latin typeface="Constantia" pitchFamily="18" charset="0"/>
                <a:cs typeface="Calibri" pitchFamily="34" charset="0"/>
              </a:rPr>
            </a:b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Kartu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Tanda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Anggota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 PII</a:t>
            </a:r>
            <a:br>
              <a:rPr lang="en-US" sz="900" dirty="0" smtClean="0">
                <a:latin typeface="Constantia" pitchFamily="18" charset="0"/>
                <a:cs typeface="Calibri" pitchFamily="34" charset="0"/>
              </a:rPr>
            </a:b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Goody bag :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Kaos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,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Topi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, Pin PII 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da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n Flash</a:t>
            </a:r>
            <a:r>
              <a:rPr lang="id-ID" sz="900" dirty="0" smtClean="0">
                <a:latin typeface="Constantia" pitchFamily="18" charset="0"/>
                <a:cs typeface="Calibri" pitchFamily="34" charset="0"/>
              </a:rPr>
              <a:t> </a:t>
            </a:r>
            <a:r>
              <a:rPr lang="en-US" sz="900" dirty="0" smtClean="0">
                <a:latin typeface="Constantia" pitchFamily="18" charset="0"/>
                <a:cs typeface="Calibri" pitchFamily="34" charset="0"/>
              </a:rPr>
              <a:t>Disk </a:t>
            </a:r>
            <a:r>
              <a:rPr lang="en-US" sz="900" dirty="0" err="1" smtClean="0">
                <a:latin typeface="Constantia" pitchFamily="18" charset="0"/>
                <a:cs typeface="Calibri" pitchFamily="34" charset="0"/>
              </a:rPr>
              <a:t>Materi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Tx/>
              <a:buNone/>
              <a:defRPr/>
            </a:pP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900" b="1" dirty="0" err="1" smtClean="0">
                <a:latin typeface="Constantia" pitchFamily="18" charset="0"/>
                <a:cs typeface="Calibri" pitchFamily="34" charset="0"/>
              </a:rPr>
              <a:t>Pembayaran</a:t>
            </a:r>
            <a:r>
              <a:rPr lang="en-US" sz="900" b="1" dirty="0" smtClean="0">
                <a:latin typeface="Constantia" pitchFamily="18" charset="0"/>
                <a:cs typeface="Calibri" pitchFamily="34" charset="0"/>
              </a:rPr>
              <a:t> :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900" dirty="0" smtClean="0"/>
              <a:t>Transfer Bank </a:t>
            </a:r>
            <a:r>
              <a:rPr lang="en-US" sz="900" dirty="0" err="1" smtClean="0"/>
              <a:t>Mandiri</a:t>
            </a:r>
            <a:r>
              <a:rPr lang="en-US" sz="900" dirty="0" smtClean="0"/>
              <a:t> </a:t>
            </a:r>
            <a:r>
              <a:rPr lang="en-US" sz="900" dirty="0" err="1" smtClean="0"/>
              <a:t>Cabang</a:t>
            </a:r>
            <a:r>
              <a:rPr lang="en-US" sz="900" dirty="0" smtClean="0"/>
              <a:t> KCP Jakarta </a:t>
            </a:r>
            <a:r>
              <a:rPr lang="en-US" sz="900" dirty="0" err="1" smtClean="0"/>
              <a:t>Tendean</a:t>
            </a:r>
            <a:r>
              <a:rPr lang="en-US" sz="900" dirty="0" smtClean="0"/>
              <a:t> </a:t>
            </a:r>
          </a:p>
          <a:p>
            <a:pPr eaLnBrk="1" hangingPunct="1">
              <a:buFontTx/>
              <a:buNone/>
              <a:defRPr/>
            </a:pPr>
            <a:r>
              <a:rPr lang="en-US" sz="900" b="1" dirty="0" smtClean="0"/>
              <a:t>Re. No : 102 0006037359  </a:t>
            </a:r>
          </a:p>
          <a:p>
            <a:pPr eaLnBrk="1" hangingPunct="1">
              <a:buFontTx/>
              <a:buNone/>
              <a:defRPr/>
            </a:pPr>
            <a:r>
              <a:rPr lang="en-US" sz="900" dirty="0" err="1" smtClean="0"/>
              <a:t>a.n</a:t>
            </a:r>
            <a:r>
              <a:rPr lang="en-US" sz="900" dirty="0" smtClean="0"/>
              <a:t> </a:t>
            </a:r>
            <a:r>
              <a:rPr lang="en-US" sz="900" dirty="0" err="1" smtClean="0"/>
              <a:t>Indracahya</a:t>
            </a:r>
            <a:r>
              <a:rPr lang="en-US" sz="900" dirty="0" smtClean="0"/>
              <a:t>  </a:t>
            </a:r>
            <a:r>
              <a:rPr lang="en-US" sz="900" dirty="0" err="1" smtClean="0"/>
              <a:t>Kusumasubrata</a:t>
            </a:r>
            <a:r>
              <a:rPr lang="en-US" sz="900" dirty="0" smtClean="0"/>
              <a:t>/ </a:t>
            </a:r>
            <a:r>
              <a:rPr lang="en-US" sz="900" dirty="0" err="1" smtClean="0"/>
              <a:t>Kuntorini</a:t>
            </a:r>
            <a:r>
              <a:rPr lang="en-US" sz="900" dirty="0" smtClean="0"/>
              <a:t> </a:t>
            </a:r>
            <a:r>
              <a:rPr lang="en-US" sz="900" dirty="0" err="1" smtClean="0"/>
              <a:t>Dewahyuni</a:t>
            </a:r>
            <a:r>
              <a:rPr lang="en-US" sz="900" dirty="0" smtClean="0"/>
              <a:t>.</a:t>
            </a:r>
          </a:p>
          <a:p>
            <a:pPr eaLnBrk="1" hangingPunct="1">
              <a:defRPr/>
            </a:pPr>
            <a:endParaRPr lang="en-US" sz="900" dirty="0" smtClean="0"/>
          </a:p>
          <a:p>
            <a:pPr eaLnBrk="1" hangingPunct="1">
              <a:defRPr/>
            </a:pPr>
            <a:endParaRPr lang="en-US" sz="900" dirty="0" smtClean="0"/>
          </a:p>
          <a:p>
            <a:pPr algn="ctr" eaLnBrk="1" hangingPunct="1">
              <a:buFontTx/>
              <a:buNone/>
              <a:defRPr/>
            </a:pPr>
            <a:r>
              <a:rPr lang="id-ID" sz="900" dirty="0" smtClean="0"/>
              <a:t>Informasi &amp; Registrasi  :</a:t>
            </a:r>
            <a:endParaRPr lang="en-US" sz="900" dirty="0" smtClean="0"/>
          </a:p>
          <a:p>
            <a:pPr algn="ctr" eaLnBrk="1" hangingPunct="1">
              <a:buFontTx/>
              <a:buNone/>
              <a:defRPr/>
            </a:pPr>
            <a:r>
              <a:rPr lang="en-US" sz="900" b="1" dirty="0" smtClean="0"/>
              <a:t>Regina 08</a:t>
            </a:r>
            <a:r>
              <a:rPr lang="id-ID" sz="900" b="1" dirty="0" smtClean="0"/>
              <a:t>5735485766</a:t>
            </a:r>
            <a:r>
              <a:rPr lang="en-US" sz="900" b="1" dirty="0" smtClean="0"/>
              <a:t> </a:t>
            </a:r>
            <a:r>
              <a:rPr lang="id-ID" sz="900" b="1" dirty="0" smtClean="0"/>
              <a:t> /  Fajriah  081283935093 /  </a:t>
            </a:r>
            <a:r>
              <a:rPr lang="en-US" sz="900" b="1" dirty="0" err="1" smtClean="0"/>
              <a:t>Catur</a:t>
            </a:r>
            <a:r>
              <a:rPr lang="en-US" sz="900" b="1" dirty="0" smtClean="0"/>
              <a:t> 081311512420</a:t>
            </a:r>
          </a:p>
          <a:p>
            <a:pPr algn="ctr" eaLnBrk="1" hangingPunct="1">
              <a:buFontTx/>
              <a:buNone/>
              <a:defRPr/>
            </a:pPr>
            <a:r>
              <a:rPr lang="en-US" sz="900" b="1" dirty="0" smtClean="0"/>
              <a:t>BKTI-PII</a:t>
            </a:r>
            <a:endParaRPr lang="en-US" sz="900" dirty="0" smtClean="0"/>
          </a:p>
          <a:p>
            <a:pPr algn="ctr" eaLnBrk="1" hangingPunct="1">
              <a:buFontTx/>
              <a:buNone/>
              <a:defRPr/>
            </a:pPr>
            <a:r>
              <a:rPr lang="id-ID" sz="900" dirty="0" smtClean="0"/>
              <a:t>J</a:t>
            </a:r>
            <a:r>
              <a:rPr lang="en-US" sz="900" dirty="0" smtClean="0"/>
              <a:t>l. Bandung No. 1, </a:t>
            </a:r>
            <a:r>
              <a:rPr lang="en-US" sz="900" dirty="0" err="1" smtClean="0"/>
              <a:t>Menteng</a:t>
            </a:r>
            <a:r>
              <a:rPr lang="en-US" sz="900" dirty="0" smtClean="0"/>
              <a:t>, Jakarta </a:t>
            </a:r>
            <a:r>
              <a:rPr lang="en-US" sz="900" dirty="0" err="1" smtClean="0"/>
              <a:t>Pusat</a:t>
            </a:r>
            <a:r>
              <a:rPr lang="en-US" sz="900" dirty="0" smtClean="0"/>
              <a:t> 10310.</a:t>
            </a:r>
          </a:p>
          <a:p>
            <a:pPr algn="ctr" eaLnBrk="1" hangingPunct="1">
              <a:buFontTx/>
              <a:buNone/>
              <a:defRPr/>
            </a:pPr>
            <a:r>
              <a:rPr lang="en-US" sz="900" dirty="0" smtClean="0"/>
              <a:t>Phone : (021) 31904251-52, (021) 31923259 Fax :  </a:t>
            </a:r>
            <a:r>
              <a:rPr lang="en-US" sz="900" u="sng" dirty="0" smtClean="0">
                <a:hlinkClick r:id="rId2"/>
              </a:rPr>
              <a:t>(021) 31904657</a:t>
            </a:r>
            <a:endParaRPr lang="en-US" sz="900" dirty="0" smtClean="0"/>
          </a:p>
          <a:p>
            <a:pPr algn="ctr" eaLnBrk="1" hangingPunct="1">
              <a:buFontTx/>
              <a:buNone/>
              <a:defRPr/>
            </a:pPr>
            <a:r>
              <a:rPr lang="en-US" sz="900" dirty="0" smtClean="0"/>
              <a:t>Website </a:t>
            </a:r>
            <a:r>
              <a:rPr lang="en-US" sz="900" u="sng" dirty="0" smtClean="0"/>
              <a:t>: </a:t>
            </a:r>
            <a:r>
              <a:rPr lang="en-US" sz="900" b="1" u="sng" dirty="0" smtClean="0"/>
              <a:t>www.bkti-pii.or.id</a:t>
            </a:r>
            <a:r>
              <a:rPr lang="en-US" sz="900" dirty="0" smtClean="0"/>
              <a:t> Email : </a:t>
            </a:r>
            <a:r>
              <a:rPr lang="id-ID" sz="900" b="1" u="sng" dirty="0" smtClean="0">
                <a:hlinkClick r:id="rId3"/>
              </a:rPr>
              <a:t>bkti_pii@yahoo.co.id</a:t>
            </a:r>
            <a:endParaRPr lang="en-US" sz="900" dirty="0" smtClean="0"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2052" name="Picture 5" descr="bannerc11-19-1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285750"/>
            <a:ext cx="435768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9140</TotalTime>
  <Words>25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Diseño predeterminado</vt:lpstr>
      <vt:lpstr>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PII</cp:lastModifiedBy>
  <cp:revision>716</cp:revision>
  <dcterms:created xsi:type="dcterms:W3CDTF">2010-05-23T14:28:12Z</dcterms:created>
  <dcterms:modified xsi:type="dcterms:W3CDTF">2015-11-02T01:31:26Z</dcterms:modified>
</cp:coreProperties>
</file>