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386E-CDC2-4D2C-9AB4-B14BC5E51FD8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7FF4F-6CAE-485E-900D-DDA49CA17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.okezone.com/redirect/1/2015/06/22/320/1169387/rj-lino-cuci-tangan-dari-lambatnya-dwelling-tim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okezone.com/redirect/1/2015/06/22/320/1169387/rj-lino-cuci-tangan-dari-lambatnya-dwelling-time" TargetMode="External"/><Relationship Id="rId2" Type="http://schemas.openxmlformats.org/officeDocument/2006/relationships/hyperlink" Target="http://search.okezone.com/redirect/1/2015/06/22/320/1169414/rj-lino-ingin-delapan-kementerian-kerja-rodi-atasi-dwelling-tim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://search.okezone.com/redirect/1/2015/06/22/320/1169308/bos-pelindo-ii-jokowi-kena-sandiwara-soal-dwelling-tim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302" y="107796"/>
            <a:ext cx="8001000" cy="1147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WHAT: </a:t>
            </a:r>
            <a:r>
              <a:rPr lang="en-US" sz="4000" dirty="0" err="1" smtClean="0"/>
              <a:t>Hemat</a:t>
            </a:r>
            <a:r>
              <a:rPr lang="en-US" sz="4000" dirty="0" smtClean="0"/>
              <a:t>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Rp700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Triliun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 smtClean="0"/>
              <a:t>Cepatnya</a:t>
            </a:r>
            <a:r>
              <a:rPr lang="en-US" sz="4000" dirty="0" smtClean="0"/>
              <a:t> </a:t>
            </a:r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Dwelling 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2498" y="1452585"/>
            <a:ext cx="87183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Pelabuhan</a:t>
            </a:r>
            <a:r>
              <a:rPr lang="en-US" dirty="0"/>
              <a:t> </a:t>
            </a:r>
            <a:r>
              <a:rPr lang="en-US" dirty="0" err="1"/>
              <a:t>Tanjung</a:t>
            </a:r>
            <a:r>
              <a:rPr lang="en-US" dirty="0"/>
              <a:t> </a:t>
            </a:r>
            <a:r>
              <a:rPr lang="en-US" dirty="0" err="1"/>
              <a:t>Priok</a:t>
            </a:r>
            <a:r>
              <a:rPr lang="en-US" dirty="0"/>
              <a:t>, Jakarta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target yang 4,7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 </a:t>
            </a:r>
            <a:r>
              <a:rPr lang="en-US" i="1" dirty="0"/>
              <a:t>dwelling time 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5,5 </a:t>
            </a:r>
            <a:r>
              <a:rPr lang="en-US" dirty="0" err="1" smtClean="0"/>
              <a:t>hari</a:t>
            </a:r>
            <a:r>
              <a:rPr lang="en-US" dirty="0" smtClean="0"/>
              <a:t>. </a:t>
            </a:r>
            <a:r>
              <a:rPr lang="en-US" dirty="0" err="1" smtClean="0"/>
              <a:t>Padahal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yang </a:t>
            </a:r>
            <a:r>
              <a:rPr lang="en-US" dirty="0" err="1"/>
              <a:t>dihemat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Rp700 </a:t>
            </a:r>
            <a:r>
              <a:rPr lang="en-US" dirty="0" err="1"/>
              <a:t>triliun</a:t>
            </a:r>
            <a:r>
              <a:rPr lang="en-US" dirty="0"/>
              <a:t>. </a:t>
            </a:r>
            <a:endParaRPr lang="en-US" dirty="0" smtClean="0"/>
          </a:p>
          <a:p>
            <a:endParaRPr lang="en-US" i="1" dirty="0">
              <a:hlinkClick r:id="rId2"/>
            </a:endParaRPr>
          </a:p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  Dwelling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 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sangat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mempengaruhi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kinerja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ekspor-impor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merupakan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penopang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pertumbuhan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 !!!</a:t>
            </a:r>
          </a:p>
          <a:p>
            <a:endParaRPr lang="en-US" dirty="0"/>
          </a:p>
          <a:p>
            <a:r>
              <a:rPr lang="en-US" b="1" u="sng" dirty="0" err="1"/>
              <a:t>Dengan</a:t>
            </a:r>
            <a:r>
              <a:rPr lang="en-US" b="1" u="sng" dirty="0"/>
              <a:t> </a:t>
            </a:r>
            <a:r>
              <a:rPr lang="en-US" b="1" u="sng" dirty="0" err="1"/>
              <a:t>menyelesaikan</a:t>
            </a:r>
            <a:r>
              <a:rPr lang="en-US" b="1" u="sng" dirty="0"/>
              <a:t> </a:t>
            </a:r>
            <a:r>
              <a:rPr lang="en-US" b="1" u="sng" dirty="0" err="1"/>
              <a:t>persoalan</a:t>
            </a:r>
            <a:r>
              <a:rPr lang="en-US" b="1" u="sng" dirty="0"/>
              <a:t> dwelling time </a:t>
            </a:r>
            <a:r>
              <a:rPr lang="en-US" b="1" u="sng" dirty="0" err="1"/>
              <a:t>Tanjung</a:t>
            </a:r>
            <a:r>
              <a:rPr lang="en-US" b="1" u="sng" dirty="0"/>
              <a:t> </a:t>
            </a:r>
            <a:r>
              <a:rPr lang="en-US" b="1" u="sng" dirty="0" err="1"/>
              <a:t>Priok</a:t>
            </a:r>
            <a:r>
              <a:rPr lang="en-US" b="1" u="sng" dirty="0"/>
              <a:t> </a:t>
            </a:r>
            <a:r>
              <a:rPr lang="en-US" b="1" u="sng" dirty="0" err="1"/>
              <a:t>sekitar</a:t>
            </a:r>
            <a:r>
              <a:rPr lang="en-US" b="1" u="sng" dirty="0"/>
              <a:t> 70 </a:t>
            </a:r>
            <a:r>
              <a:rPr lang="en-US" b="1" u="sng" dirty="0" err="1"/>
              <a:t>persen</a:t>
            </a:r>
            <a:r>
              <a:rPr lang="en-US" b="1" u="sng" dirty="0"/>
              <a:t> </a:t>
            </a:r>
            <a:r>
              <a:rPr lang="en-US" b="1" u="sng" dirty="0" err="1"/>
              <a:t>masalah</a:t>
            </a:r>
            <a:r>
              <a:rPr lang="en-US" b="1" u="sng" dirty="0"/>
              <a:t> </a:t>
            </a:r>
            <a:r>
              <a:rPr lang="en-US" b="1" u="sng" dirty="0" err="1"/>
              <a:t>logistik</a:t>
            </a:r>
            <a:r>
              <a:rPr lang="en-US" b="1" u="sng" dirty="0"/>
              <a:t> </a:t>
            </a:r>
            <a:r>
              <a:rPr lang="en-US" b="1" u="sng" dirty="0" err="1"/>
              <a:t>nasional</a:t>
            </a:r>
            <a:r>
              <a:rPr lang="en-US" b="1" u="sng" dirty="0"/>
              <a:t> </a:t>
            </a:r>
            <a:r>
              <a:rPr lang="en-US" b="1" u="sng" dirty="0" err="1"/>
              <a:t>terselesaikan</a:t>
            </a:r>
            <a:r>
              <a:rPr lang="en-US" b="1" u="sng" dirty="0"/>
              <a:t>.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 yang </a:t>
            </a:r>
            <a:r>
              <a:rPr lang="en-US" dirty="0" err="1"/>
              <a:t>ditargetkan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/>
              <a:t>uraiannya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dikutip</a:t>
            </a:r>
            <a:r>
              <a:rPr lang="en-US" dirty="0"/>
              <a:t> data </a:t>
            </a:r>
            <a:r>
              <a:rPr lang="en-US" dirty="0" err="1"/>
              <a:t>litbang</a:t>
            </a:r>
            <a:r>
              <a:rPr lang="en-US" dirty="0"/>
              <a:t> </a:t>
            </a:r>
            <a:r>
              <a:rPr lang="en-US" i="1" dirty="0"/>
              <a:t>Koran </a:t>
            </a:r>
            <a:r>
              <a:rPr lang="en-US" i="1" dirty="0" err="1"/>
              <a:t>Sindo,</a:t>
            </a:r>
            <a:r>
              <a:rPr lang="en-US" dirty="0" err="1"/>
              <a:t>Selasa</a:t>
            </a:r>
            <a:r>
              <a:rPr lang="en-US" dirty="0"/>
              <a:t> (23/6/2015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Pengurusan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 </a:t>
            </a:r>
            <a:r>
              <a:rPr lang="en-US" i="1" dirty="0"/>
              <a:t>(Pre-clearance-custom) </a:t>
            </a:r>
            <a:r>
              <a:rPr lang="en-US" dirty="0" err="1"/>
              <a:t>dipatok</a:t>
            </a:r>
            <a:r>
              <a:rPr lang="en-US" dirty="0"/>
              <a:t> 2,7 </a:t>
            </a:r>
            <a:r>
              <a:rPr lang="en-US" dirty="0" err="1"/>
              <a:t>hari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bea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cukai</a:t>
            </a:r>
            <a:r>
              <a:rPr lang="en-US" dirty="0"/>
              <a:t> </a:t>
            </a:r>
            <a:r>
              <a:rPr lang="en-US" i="1" dirty="0"/>
              <a:t>(clearance custom) </a:t>
            </a:r>
            <a:r>
              <a:rPr lang="en-US" dirty="0" err="1"/>
              <a:t>dipatok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r>
              <a:rPr lang="en-US" dirty="0"/>
              <a:t>3.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 </a:t>
            </a:r>
            <a:r>
              <a:rPr lang="en-US" i="1" dirty="0"/>
              <a:t>(post-clearance custom) </a:t>
            </a:r>
            <a:r>
              <a:rPr lang="en-US" dirty="0"/>
              <a:t>paling lama 1,5 </a:t>
            </a:r>
            <a:r>
              <a:rPr lang="en-US" dirty="0" err="1" smtClean="0"/>
              <a:t>hari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…..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5,2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9208" y="-2230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:  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Dwelling Time, </a:t>
            </a:r>
            <a:r>
              <a:rPr lang="en-US" sz="3200" b="1" dirty="0" err="1" smtClean="0"/>
              <a:t>dipicu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oleh</a:t>
            </a:r>
            <a:r>
              <a:rPr lang="en-US" sz="3200" b="1" dirty="0" smtClean="0"/>
              <a:t>: </a:t>
            </a:r>
          </a:p>
          <a:p>
            <a:pPr algn="ctr"/>
            <a:r>
              <a:rPr lang="en-US" sz="3200" b="1" dirty="0" smtClean="0"/>
              <a:t> (1) </a:t>
            </a:r>
            <a:r>
              <a:rPr lang="en-US" sz="3200" b="1" dirty="0" err="1" smtClean="0"/>
              <a:t>Pengusaha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Nakal</a:t>
            </a:r>
            <a:r>
              <a:rPr lang="en-US" sz="3200" b="1" dirty="0" smtClean="0"/>
              <a:t>          (2) </a:t>
            </a:r>
            <a:r>
              <a:rPr lang="en-US" sz="3200" b="1" dirty="0" err="1" smtClean="0"/>
              <a:t>Birokrasi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Berbelit</a:t>
            </a:r>
            <a:endParaRPr lang="en-US" sz="3200" b="1" dirty="0" smtClean="0"/>
          </a:p>
          <a:p>
            <a:pPr algn="ctr"/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01804" y="3967877"/>
            <a:ext cx="8001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JAKARTA </a:t>
            </a:r>
            <a:r>
              <a:rPr lang="en-US" dirty="0"/>
              <a:t>- </a:t>
            </a:r>
            <a:r>
              <a:rPr lang="en-US" dirty="0" err="1">
                <a:hlinkClick r:id="rId2"/>
              </a:rPr>
              <a:t>Waktu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bongkar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peti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kemas</a:t>
            </a:r>
            <a:r>
              <a:rPr lang="en-US" dirty="0"/>
              <a:t> 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kapal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pelabuhan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en-US" i="1" dirty="0">
                <a:hlinkClick r:id="rId3"/>
              </a:rPr>
              <a:t>dwelling time</a:t>
            </a:r>
            <a:r>
              <a:rPr lang="en-US" i="1" dirty="0"/>
              <a:t>)</a:t>
            </a:r>
            <a:r>
              <a:rPr lang="en-US" dirty="0" err="1"/>
              <a:t>Pelabuhan</a:t>
            </a:r>
            <a:r>
              <a:rPr lang="en-US" dirty="0"/>
              <a:t> </a:t>
            </a:r>
            <a:r>
              <a:rPr lang="en-US" dirty="0" err="1"/>
              <a:t>Tanjung</a:t>
            </a:r>
            <a:r>
              <a:rPr lang="en-US" dirty="0"/>
              <a:t> </a:t>
            </a:r>
            <a:r>
              <a:rPr lang="en-US" dirty="0" err="1"/>
              <a:t>Priok</a:t>
            </a:r>
            <a:r>
              <a:rPr lang="en-US" dirty="0"/>
              <a:t> Indonesia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pelik</a:t>
            </a:r>
            <a:r>
              <a:rPr lang="en-US" dirty="0"/>
              <a:t>.</a:t>
            </a:r>
          </a:p>
          <a:p>
            <a:r>
              <a:rPr lang="en-US" dirty="0"/>
              <a:t>Dari target 4,7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tunggu</a:t>
            </a:r>
            <a:r>
              <a:rPr lang="en-US" dirty="0"/>
              <a:t> </a:t>
            </a:r>
            <a:r>
              <a:rPr lang="en-US" dirty="0" err="1">
                <a:hlinkClick r:id="rId4"/>
              </a:rPr>
              <a:t>bongkar</a:t>
            </a:r>
            <a:r>
              <a:rPr lang="en-US" dirty="0">
                <a:hlinkClick r:id="rId4"/>
              </a:rPr>
              <a:t> </a:t>
            </a:r>
            <a:r>
              <a:rPr lang="en-US" dirty="0" err="1">
                <a:hlinkClick r:id="rId4"/>
              </a:rPr>
              <a:t>muat</a:t>
            </a:r>
            <a:r>
              <a:rPr lang="en-US" dirty="0">
                <a:hlinkClick r:id="rId4"/>
              </a:rPr>
              <a:t> </a:t>
            </a:r>
            <a:r>
              <a:rPr lang="en-US" dirty="0" err="1">
                <a:hlinkClick r:id="rId4"/>
              </a:rPr>
              <a:t>di</a:t>
            </a:r>
            <a:r>
              <a:rPr lang="en-US" dirty="0">
                <a:hlinkClick r:id="rId4"/>
              </a:rPr>
              <a:t> </a:t>
            </a:r>
            <a:r>
              <a:rPr lang="en-US" dirty="0" err="1">
                <a:hlinkClick r:id="rId4"/>
              </a:rPr>
              <a:t>pelabuhan</a:t>
            </a:r>
            <a:r>
              <a:rPr lang="en-US" dirty="0"/>
              <a:t> 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Tanah Air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5,5 </a:t>
            </a:r>
            <a:r>
              <a:rPr lang="en-US" dirty="0" err="1"/>
              <a:t>hari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lamanya</a:t>
            </a:r>
            <a:r>
              <a:rPr lang="en-US" dirty="0"/>
              <a:t> </a:t>
            </a:r>
            <a:r>
              <a:rPr lang="en-US" i="1" dirty="0"/>
              <a:t>dwelling time, 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berbelit</a:t>
            </a:r>
            <a:r>
              <a:rPr lang="en-US" dirty="0"/>
              <a:t>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pelabuhan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kenakalan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pelabuhan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memperlambat</a:t>
            </a:r>
            <a:r>
              <a:rPr lang="en-US" dirty="0"/>
              <a:t> </a:t>
            </a:r>
            <a:r>
              <a:rPr lang="en-US" dirty="0" err="1"/>
              <a:t>pergerakan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15362" name="Picture 2" descr="Pelabuhan Tanjung Prio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599" y="1219200"/>
            <a:ext cx="3932903" cy="2438400"/>
          </a:xfrm>
          <a:prstGeom prst="rect">
            <a:avLst/>
          </a:prstGeom>
          <a:noFill/>
        </p:spPr>
      </p:pic>
      <p:sp>
        <p:nvSpPr>
          <p:cNvPr id="7" name="Left-Right Arrow 6"/>
          <p:cNvSpPr/>
          <p:nvPr/>
        </p:nvSpPr>
        <p:spPr>
          <a:xfrm>
            <a:off x="3730086" y="784302"/>
            <a:ext cx="685800" cy="27320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808" y="53898"/>
            <a:ext cx="8534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HAPPENED?: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 </a:t>
            </a:r>
            <a:r>
              <a:rPr lang="en-US" i="1" dirty="0"/>
              <a:t>dwelling time 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Pelabuhan</a:t>
            </a:r>
            <a:r>
              <a:rPr lang="en-US" dirty="0"/>
              <a:t> </a:t>
            </a:r>
            <a:r>
              <a:rPr lang="en-US" dirty="0" err="1"/>
              <a:t>Tanjung</a:t>
            </a:r>
            <a:r>
              <a:rPr lang="en-US" dirty="0"/>
              <a:t> </a:t>
            </a:r>
            <a:r>
              <a:rPr lang="en-US" dirty="0" err="1"/>
              <a:t>Priok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dikutip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litbang</a:t>
            </a:r>
            <a:r>
              <a:rPr lang="en-US" dirty="0"/>
              <a:t> </a:t>
            </a:r>
            <a:r>
              <a:rPr lang="en-US" i="1" dirty="0"/>
              <a:t>Koran </a:t>
            </a:r>
            <a:r>
              <a:rPr lang="en-US" i="1" dirty="0" err="1"/>
              <a:t>Sindo</a:t>
            </a:r>
            <a:r>
              <a:rPr lang="en-US" i="1" dirty="0"/>
              <a:t>, </a:t>
            </a:r>
            <a:r>
              <a:rPr lang="en-US" dirty="0" err="1"/>
              <a:t>Selasa</a:t>
            </a:r>
            <a:r>
              <a:rPr lang="en-US" dirty="0"/>
              <a:t> (23/6/2015</a:t>
            </a:r>
            <a:r>
              <a:rPr lang="en-US" dirty="0" smtClean="0"/>
              <a:t>).</a:t>
            </a:r>
          </a:p>
          <a:p>
            <a:pPr algn="ctr"/>
            <a:endParaRPr lang="en-US" dirty="0"/>
          </a:p>
          <a:p>
            <a:pPr algn="ctr"/>
            <a:r>
              <a:rPr lang="en-US" b="1" dirty="0" err="1"/>
              <a:t>Bulan</a:t>
            </a:r>
            <a:r>
              <a:rPr lang="en-US" b="1" dirty="0"/>
              <a:t> </a:t>
            </a:r>
            <a:r>
              <a:rPr lang="en-US" b="1" dirty="0" err="1"/>
              <a:t>Desember</a:t>
            </a:r>
            <a:r>
              <a:rPr lang="en-US" b="1" dirty="0"/>
              <a:t> 2014</a:t>
            </a:r>
            <a:endParaRPr lang="en-US" dirty="0"/>
          </a:p>
          <a:p>
            <a:pPr algn="ctr"/>
            <a:r>
              <a:rPr lang="en-US" i="1" dirty="0"/>
              <a:t>Pre-Clearance </a:t>
            </a:r>
            <a:r>
              <a:rPr lang="en-US" dirty="0"/>
              <a:t>3,57 </a:t>
            </a:r>
            <a:r>
              <a:rPr lang="en-US" dirty="0" err="1"/>
              <a:t>hari</a:t>
            </a:r>
            <a:r>
              <a:rPr lang="en-US" dirty="0"/>
              <a:t> (60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i="1" dirty="0"/>
              <a:t>Custom Clearance </a:t>
            </a:r>
            <a:r>
              <a:rPr lang="en-US" dirty="0"/>
              <a:t>1,04 </a:t>
            </a:r>
            <a:r>
              <a:rPr lang="en-US" dirty="0" err="1"/>
              <a:t>hari</a:t>
            </a:r>
            <a:r>
              <a:rPr lang="en-US" dirty="0"/>
              <a:t> (17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i="1" dirty="0"/>
              <a:t>Post Clearance </a:t>
            </a:r>
            <a:r>
              <a:rPr lang="en-US" dirty="0"/>
              <a:t>1,33 </a:t>
            </a:r>
            <a:r>
              <a:rPr lang="en-US" dirty="0" err="1"/>
              <a:t>hari</a:t>
            </a:r>
            <a:r>
              <a:rPr lang="en-US" dirty="0"/>
              <a:t> (23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5,94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 smtClean="0"/>
          </a:p>
          <a:p>
            <a:pPr algn="ctr"/>
            <a:r>
              <a:rPr lang="en-US" b="1" dirty="0" err="1" smtClean="0"/>
              <a:t>Bulan</a:t>
            </a:r>
            <a:r>
              <a:rPr lang="en-US" b="1" dirty="0" smtClean="0"/>
              <a:t> </a:t>
            </a:r>
            <a:r>
              <a:rPr lang="en-US" b="1" dirty="0" err="1"/>
              <a:t>Januari</a:t>
            </a:r>
            <a:r>
              <a:rPr lang="en-US" b="1" dirty="0"/>
              <a:t> 2015</a:t>
            </a:r>
            <a:endParaRPr lang="en-US" dirty="0"/>
          </a:p>
          <a:p>
            <a:pPr algn="ctr"/>
            <a:r>
              <a:rPr lang="en-US" i="1" dirty="0"/>
              <a:t>Pre-Clearance </a:t>
            </a:r>
            <a:r>
              <a:rPr lang="en-US" dirty="0"/>
              <a:t>4,25 </a:t>
            </a:r>
            <a:r>
              <a:rPr lang="en-US" dirty="0" err="1"/>
              <a:t>hari</a:t>
            </a:r>
            <a:r>
              <a:rPr lang="en-US" dirty="0"/>
              <a:t> (71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i="1" dirty="0"/>
              <a:t>Custom Clearance </a:t>
            </a:r>
            <a:r>
              <a:rPr lang="en-US" dirty="0"/>
              <a:t>0,79 </a:t>
            </a:r>
            <a:r>
              <a:rPr lang="en-US" dirty="0" err="1"/>
              <a:t>hari</a:t>
            </a:r>
            <a:r>
              <a:rPr lang="en-US" dirty="0"/>
              <a:t> (12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i="1" dirty="0"/>
              <a:t>Post Clearance </a:t>
            </a:r>
            <a:r>
              <a:rPr lang="en-US" dirty="0"/>
              <a:t>1,02 </a:t>
            </a:r>
            <a:r>
              <a:rPr lang="en-US" dirty="0" err="1"/>
              <a:t>hari</a:t>
            </a:r>
            <a:r>
              <a:rPr lang="en-US" dirty="0"/>
              <a:t> (17 </a:t>
            </a:r>
            <a:r>
              <a:rPr lang="en-US" dirty="0" err="1"/>
              <a:t>persen</a:t>
            </a:r>
            <a:r>
              <a:rPr lang="en-US" dirty="0"/>
              <a:t>)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6,33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102" y="4159404"/>
            <a:ext cx="8763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18 </a:t>
            </a:r>
            <a:r>
              <a:rPr lang="en-US" dirty="0" err="1"/>
              <a:t>kementerian</a:t>
            </a:r>
            <a:r>
              <a:rPr lang="en-US" dirty="0"/>
              <a:t>/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Logistics Performance Index (LPI) 2014 yang </a:t>
            </a:r>
            <a:r>
              <a:rPr lang="en-US" dirty="0" err="1"/>
              <a:t>diterbitkan</a:t>
            </a:r>
            <a:r>
              <a:rPr lang="en-US" dirty="0"/>
              <a:t> Bank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posisi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</a:t>
            </a:r>
          </a:p>
          <a:p>
            <a:endParaRPr lang="en-US" dirty="0"/>
          </a:p>
          <a:p>
            <a:r>
              <a:rPr lang="en-US" dirty="0" err="1"/>
              <a:t>Posisi</a:t>
            </a:r>
            <a:r>
              <a:rPr lang="en-US" dirty="0"/>
              <a:t> Indonesia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Thailand (</a:t>
            </a:r>
            <a:r>
              <a:rPr lang="en-US" b="1" dirty="0" err="1"/>
              <a:t>urutan</a:t>
            </a:r>
            <a:r>
              <a:rPr lang="en-US" b="1" dirty="0"/>
              <a:t> ke-38)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/>
              <a:t>Malaysia (Malaysia </a:t>
            </a:r>
            <a:r>
              <a:rPr lang="en-US" b="1" dirty="0" err="1"/>
              <a:t>ke</a:t>
            </a:r>
            <a:r>
              <a:rPr lang="en-US" b="1" dirty="0"/>
              <a:t>- 29</a:t>
            </a:r>
            <a:r>
              <a:rPr lang="en-US" dirty="0"/>
              <a:t>),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dwelling time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b="1" dirty="0" err="1"/>
              <a:t>cuma</a:t>
            </a:r>
            <a:r>
              <a:rPr lang="en-US" b="1" dirty="0"/>
              <a:t> 4-5 </a:t>
            </a:r>
            <a:r>
              <a:rPr lang="en-US" b="1" dirty="0" err="1"/>
              <a:t>hari</a:t>
            </a:r>
            <a:r>
              <a:rPr lang="en-US" dirty="0"/>
              <a:t>. </a:t>
            </a:r>
            <a:r>
              <a:rPr lang="en-US" dirty="0" err="1"/>
              <a:t>Sedang</a:t>
            </a:r>
            <a:r>
              <a:rPr lang="en-US" dirty="0"/>
              <a:t> dwelling time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Singapura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1-1,5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r>
              <a:rPr lang="en-US" dirty="0" smtClean="0"/>
              <a:t>.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/>
              <a:t>laporan</a:t>
            </a:r>
            <a:r>
              <a:rPr lang="en-US" dirty="0"/>
              <a:t> LPI 2014,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diukur</a:t>
            </a:r>
            <a:r>
              <a:rPr lang="en-US" dirty="0"/>
              <a:t>, </a:t>
            </a:r>
            <a:r>
              <a:rPr lang="en-US" b="1" dirty="0" err="1"/>
              <a:t>persoalan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 Indonesia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sektor</a:t>
            </a:r>
            <a:r>
              <a:rPr lang="en-US" b="1" dirty="0"/>
              <a:t> </a:t>
            </a:r>
            <a:r>
              <a:rPr lang="en-US" b="1" dirty="0" err="1"/>
              <a:t>pelabuhan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8305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HOW: 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Mengintip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Dwelling Time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Tj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Priok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Membuat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Jokowi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Emosi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261408"/>
            <a:ext cx="883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Sebenarnya</a:t>
            </a:r>
            <a:r>
              <a:rPr lang="en-US" sz="2400" b="1" dirty="0"/>
              <a:t>, </a:t>
            </a:r>
            <a:r>
              <a:rPr lang="en-US" sz="2400" b="1" dirty="0" err="1"/>
              <a:t>bagaimana</a:t>
            </a:r>
            <a:r>
              <a:rPr lang="en-US" sz="2400" b="1" dirty="0"/>
              <a:t> </a:t>
            </a:r>
            <a:r>
              <a:rPr lang="en-US" sz="2400" b="1" dirty="0" err="1"/>
              <a:t>prosedur</a:t>
            </a:r>
            <a:r>
              <a:rPr lang="en-US" sz="2400" b="1" dirty="0"/>
              <a:t> </a:t>
            </a:r>
            <a:r>
              <a:rPr lang="en-US" sz="2400" b="1" dirty="0" err="1"/>
              <a:t>bongkat</a:t>
            </a:r>
            <a:r>
              <a:rPr lang="en-US" sz="2400" b="1" dirty="0"/>
              <a:t> </a:t>
            </a:r>
            <a:r>
              <a:rPr lang="en-US" sz="2400" b="1" dirty="0" err="1"/>
              <a:t>muat</a:t>
            </a:r>
            <a:r>
              <a:rPr lang="en-US" sz="2400" b="1" dirty="0"/>
              <a:t> </a:t>
            </a:r>
            <a:r>
              <a:rPr lang="en-US" sz="2400" b="1" dirty="0" err="1"/>
              <a:t>di</a:t>
            </a:r>
            <a:r>
              <a:rPr lang="en-US" sz="2400" b="1" dirty="0"/>
              <a:t> </a:t>
            </a:r>
            <a:r>
              <a:rPr lang="en-US" sz="2400" b="1" dirty="0" err="1"/>
              <a:t>pelabuhan</a:t>
            </a:r>
            <a:r>
              <a:rPr lang="en-US" sz="2400" b="1" dirty="0" smtClean="0"/>
              <a:t>?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kemas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data </a:t>
            </a:r>
            <a:r>
              <a:rPr lang="en-US" dirty="0" err="1" smtClean="0"/>
              <a:t>litbang</a:t>
            </a:r>
            <a:r>
              <a:rPr lang="en-US" dirty="0" smtClean="0"/>
              <a:t> </a:t>
            </a:r>
            <a:r>
              <a:rPr lang="en-US" i="1" dirty="0" smtClean="0"/>
              <a:t>Koran </a:t>
            </a:r>
            <a:r>
              <a:rPr lang="en-US" i="1" dirty="0" err="1" smtClean="0"/>
              <a:t>Sindo</a:t>
            </a:r>
            <a:r>
              <a:rPr lang="en-US" i="1" dirty="0" smtClean="0"/>
              <a:t>,</a:t>
            </a:r>
            <a:r>
              <a:rPr lang="en-US" dirty="0" smtClean="0"/>
              <a:t> </a:t>
            </a:r>
            <a:r>
              <a:rPr lang="en-US" dirty="0" err="1" smtClean="0"/>
              <a:t>Selasa</a:t>
            </a:r>
            <a:r>
              <a:rPr lang="en-US" dirty="0" smtClean="0"/>
              <a:t> (23/6/2015).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27102" y="2362200"/>
            <a:ext cx="8610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AutoNum type="arabicPeriod"/>
            </a:pPr>
            <a:r>
              <a:rPr lang="en-US" b="1" i="1" dirty="0" err="1" smtClean="0"/>
              <a:t>Pengguna</a:t>
            </a:r>
            <a:r>
              <a:rPr lang="en-US" b="1" i="1" dirty="0" smtClean="0"/>
              <a:t> </a:t>
            </a:r>
            <a:r>
              <a:rPr lang="en-US" b="1" i="1" dirty="0" err="1"/>
              <a:t>jasa</a:t>
            </a:r>
            <a:r>
              <a:rPr lang="en-US" b="1" i="1" dirty="0"/>
              <a:t> </a:t>
            </a:r>
            <a:r>
              <a:rPr lang="en-US" b="1" i="1" dirty="0" err="1"/>
              <a:t>Menyerahkan</a:t>
            </a:r>
            <a:r>
              <a:rPr lang="en-US" b="1" i="1" dirty="0"/>
              <a:t> </a:t>
            </a:r>
            <a:r>
              <a:rPr lang="en-US" b="1" i="1" dirty="0" err="1" smtClean="0"/>
              <a:t>dokumen</a:t>
            </a:r>
            <a:r>
              <a:rPr lang="en-US" b="1" i="1" dirty="0" smtClean="0"/>
              <a:t>: </a:t>
            </a:r>
            <a:r>
              <a:rPr lang="en-US" dirty="0" smtClean="0"/>
              <a:t>Master </a:t>
            </a:r>
            <a:r>
              <a:rPr lang="en-US" dirty="0"/>
              <a:t>Cable - C.V.I.A - Statement of Fact - Import Summary List / </a:t>
            </a:r>
            <a:r>
              <a:rPr lang="en-US" dirty="0" err="1"/>
              <a:t>Baplie</a:t>
            </a:r>
            <a:r>
              <a:rPr lang="en-US" dirty="0"/>
              <a:t> / EDI - Dangerous Cargo List -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Syahbandar</a:t>
            </a:r>
            <a:r>
              <a:rPr lang="en-US" dirty="0"/>
              <a:t> - Crane </a:t>
            </a:r>
            <a:r>
              <a:rPr lang="en-US" dirty="0" err="1"/>
              <a:t>Squence</a:t>
            </a:r>
            <a:r>
              <a:rPr lang="en-US" dirty="0"/>
              <a:t> List - General Plan Discharging - Bay Plan Discharging - Manifest - Reefer List - Special Cargo </a:t>
            </a:r>
            <a:r>
              <a:rPr lang="en-US" dirty="0" smtClean="0"/>
              <a:t>List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b="1" i="1" dirty="0"/>
              <a:t>2. Yard &amp; Berth </a:t>
            </a:r>
            <a:r>
              <a:rPr lang="en-US" b="1" i="1" dirty="0" smtClean="0"/>
              <a:t>Planning: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dokumennya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meeting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 smtClean="0"/>
              <a:t>pelayaran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en-US" b="1" dirty="0" err="1" smtClean="0"/>
              <a:t>Jadwal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r>
              <a:rPr lang="en-US" b="1" dirty="0" smtClean="0"/>
              <a:t>: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Equipment </a:t>
            </a:r>
            <a:r>
              <a:rPr lang="en-US" dirty="0" err="1"/>
              <a:t>Departement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meeting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pelayaran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 smtClean="0"/>
              <a:t>muat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902" y="909972"/>
            <a:ext cx="8839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4. Vessel Planning: </a:t>
            </a:r>
            <a:r>
              <a:rPr lang="en-US" dirty="0" smtClean="0"/>
              <a:t>Staff Vessel </a:t>
            </a:r>
            <a:r>
              <a:rPr lang="en-US" dirty="0" err="1" smtClean="0"/>
              <a:t>Plannin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 </a:t>
            </a:r>
            <a:r>
              <a:rPr lang="en-US" i="1" dirty="0" err="1" smtClean="0"/>
              <a:t>baplie</a:t>
            </a:r>
            <a:r>
              <a:rPr lang="en-US" i="1" dirty="0" smtClean="0"/>
              <a:t> file </a:t>
            </a:r>
            <a:r>
              <a:rPr lang="en-US" dirty="0" smtClean="0"/>
              <a:t>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i="1" dirty="0" err="1" smtClean="0"/>
              <a:t>e</a:t>
            </a:r>
            <a:r>
              <a:rPr lang="en-US" i="1" dirty="0" smtClean="0"/>
              <a:t>-mail, 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system computer TPS/TPKS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bongkar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Gantry </a:t>
            </a:r>
            <a:r>
              <a:rPr lang="en-US" dirty="0" err="1" smtClean="0"/>
              <a:t>dan</a:t>
            </a:r>
            <a:r>
              <a:rPr lang="en-US" dirty="0" smtClean="0"/>
              <a:t> TT </a:t>
            </a:r>
            <a:r>
              <a:rPr lang="en-US" dirty="0" err="1" smtClean="0"/>
              <a:t>serta</a:t>
            </a:r>
            <a:r>
              <a:rPr lang="en-US" dirty="0" smtClean="0"/>
              <a:t> HT &amp; FK </a:t>
            </a:r>
            <a:r>
              <a:rPr lang="en-US" dirty="0" err="1" smtClean="0"/>
              <a:t>memerintahkan</a:t>
            </a:r>
            <a:r>
              <a:rPr lang="en-US" dirty="0" smtClean="0"/>
              <a:t> operator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bongkaran</a:t>
            </a:r>
            <a:r>
              <a:rPr lang="en-US" dirty="0" smtClean="0"/>
              <a:t>. Tally </a:t>
            </a:r>
            <a:r>
              <a:rPr lang="en-US" dirty="0" err="1" smtClean="0"/>
              <a:t>dermaga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bongkar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HHT (hand Held Terminal)</a:t>
            </a:r>
          </a:p>
          <a:p>
            <a:endParaRPr lang="en-US" b="1" dirty="0" smtClean="0"/>
          </a:p>
          <a:p>
            <a:r>
              <a:rPr lang="en-US" b="1" dirty="0" smtClean="0"/>
              <a:t>5</a:t>
            </a:r>
            <a:r>
              <a:rPr lang="en-US" b="1" dirty="0"/>
              <a:t>. </a:t>
            </a:r>
            <a:r>
              <a:rPr lang="en-US" b="1" i="1" dirty="0"/>
              <a:t>Berth </a:t>
            </a:r>
            <a:r>
              <a:rPr lang="en-US" b="1" i="1" dirty="0" smtClean="0"/>
              <a:t>Operation: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/>
              <a:t>data </a:t>
            </a:r>
            <a:r>
              <a:rPr lang="en-US" i="1" dirty="0"/>
              <a:t>Discharge </a:t>
            </a:r>
            <a:r>
              <a:rPr lang="en-US" dirty="0" err="1"/>
              <a:t>pada</a:t>
            </a:r>
            <a:r>
              <a:rPr lang="en-US" dirty="0"/>
              <a:t> </a:t>
            </a:r>
            <a:r>
              <a:rPr lang="en-US" i="1" dirty="0"/>
              <a:t>system computer / HHT </a:t>
            </a:r>
            <a:r>
              <a:rPr lang="en-US" i="1" dirty="0" err="1"/>
              <a:t>Teklogix</a:t>
            </a:r>
            <a:r>
              <a:rPr lang="en-US" i="1" dirty="0"/>
              <a:t>, tally 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memerintahkan</a:t>
            </a:r>
            <a:r>
              <a:rPr lang="en-US" dirty="0"/>
              <a:t> operator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kapal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 </a:t>
            </a:r>
            <a:r>
              <a:rPr lang="en-US" i="1" dirty="0"/>
              <a:t>chassis head truck 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penumpukan</a:t>
            </a:r>
            <a:endParaRPr lang="en-US" dirty="0"/>
          </a:p>
          <a:p>
            <a:endParaRPr lang="en-US" b="1" i="1" dirty="0" smtClean="0"/>
          </a:p>
          <a:p>
            <a:r>
              <a:rPr lang="en-US" b="1" i="1" dirty="0" smtClean="0"/>
              <a:t>6</a:t>
            </a:r>
            <a:r>
              <a:rPr lang="en-US" b="1" i="1" dirty="0"/>
              <a:t>. </a:t>
            </a:r>
            <a:r>
              <a:rPr lang="en-US" b="1" i="1" dirty="0" smtClean="0"/>
              <a:t>Tally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kapal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chassis head truck </a:t>
            </a:r>
            <a:r>
              <a:rPr lang="en-US" dirty="0" err="1"/>
              <a:t>selesai</a:t>
            </a:r>
            <a:r>
              <a:rPr lang="en-US" dirty="0"/>
              <a:t>, </a:t>
            </a:r>
            <a:r>
              <a:rPr lang="en-US" dirty="0" err="1"/>
              <a:t>selanjutnya</a:t>
            </a:r>
            <a:r>
              <a:rPr lang="en-US" dirty="0"/>
              <a:t> </a:t>
            </a:r>
            <a:r>
              <a:rPr lang="en-US" i="1" dirty="0"/>
              <a:t>Tally </a:t>
            </a:r>
            <a:r>
              <a:rPr lang="en-US" dirty="0" err="1"/>
              <a:t>dermaga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konfirmasi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chassis head truck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smtClean="0"/>
              <a:t>HHT/</a:t>
            </a:r>
            <a:r>
              <a:rPr lang="en-US" dirty="0" err="1" smtClean="0"/>
              <a:t>Teklogix</a:t>
            </a:r>
            <a:r>
              <a:rPr lang="en-US" dirty="0"/>
              <a:t>. Head truck </a:t>
            </a:r>
            <a:r>
              <a:rPr lang="en-US" dirty="0" err="1"/>
              <a:t>menuju</a:t>
            </a:r>
            <a:r>
              <a:rPr lang="en-US" dirty="0"/>
              <a:t> CY / </a:t>
            </a:r>
            <a:r>
              <a:rPr lang="en-US" dirty="0" err="1"/>
              <a:t>laoangan</a:t>
            </a:r>
            <a:r>
              <a:rPr lang="en-US" dirty="0"/>
              <a:t> </a:t>
            </a:r>
            <a:r>
              <a:rPr lang="en-US" dirty="0" err="1"/>
              <a:t>penumpukan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tertera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display VMT (Vehicle Mounted terminal)</a:t>
            </a:r>
          </a:p>
          <a:p>
            <a:endParaRPr lang="en-US" b="1" dirty="0" smtClean="0"/>
          </a:p>
          <a:p>
            <a:r>
              <a:rPr lang="en-US" b="1" dirty="0" smtClean="0"/>
              <a:t>7</a:t>
            </a:r>
            <a:r>
              <a:rPr lang="en-US" b="1" dirty="0"/>
              <a:t>. </a:t>
            </a:r>
            <a:r>
              <a:rPr lang="en-US" b="1" i="1" dirty="0"/>
              <a:t>Yard and Gate </a:t>
            </a:r>
            <a:r>
              <a:rPr lang="en-US" b="1" i="1" dirty="0" smtClean="0"/>
              <a:t>Operation: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/>
              <a:t>head truck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C.Y. /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penumpukan</a:t>
            </a:r>
            <a:r>
              <a:rPr lang="en-US" dirty="0"/>
              <a:t>, Tally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memerintahkan</a:t>
            </a:r>
            <a:r>
              <a:rPr lang="en-US" dirty="0"/>
              <a:t> operator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menumpuk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chassis head truck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penumpukan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system computer. </a:t>
            </a:r>
            <a:r>
              <a:rPr lang="en-US" dirty="0" err="1"/>
              <a:t>Kemudian</a:t>
            </a:r>
            <a:r>
              <a:rPr lang="en-US" dirty="0"/>
              <a:t> Tally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konfirmasi</a:t>
            </a:r>
            <a:r>
              <a:rPr lang="en-US" dirty="0"/>
              <a:t> stack </a:t>
            </a:r>
            <a:r>
              <a:rPr lang="en-US" dirty="0" err="1"/>
              <a:t>lewat</a:t>
            </a:r>
            <a:r>
              <a:rPr lang="en-US" dirty="0"/>
              <a:t> HHT/</a:t>
            </a:r>
            <a:r>
              <a:rPr lang="en-US" dirty="0" err="1"/>
              <a:t>Teklogix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1524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HOW: 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kemas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data </a:t>
            </a:r>
            <a:r>
              <a:rPr lang="en-US" dirty="0" err="1" smtClean="0"/>
              <a:t>litbang</a:t>
            </a:r>
            <a:r>
              <a:rPr lang="en-US" dirty="0" smtClean="0"/>
              <a:t> </a:t>
            </a:r>
            <a:r>
              <a:rPr lang="en-US" i="1" dirty="0" smtClean="0"/>
              <a:t>Koran </a:t>
            </a:r>
            <a:r>
              <a:rPr lang="en-US" i="1" dirty="0" err="1" smtClean="0"/>
              <a:t>Sindo</a:t>
            </a:r>
            <a:r>
              <a:rPr lang="en-US" i="1" dirty="0" smtClean="0"/>
              <a:t>,</a:t>
            </a:r>
            <a:r>
              <a:rPr lang="en-US" dirty="0" smtClean="0"/>
              <a:t> </a:t>
            </a:r>
            <a:r>
              <a:rPr lang="en-US" dirty="0" err="1" smtClean="0"/>
              <a:t>Selasa</a:t>
            </a:r>
            <a:r>
              <a:rPr lang="en-US" dirty="0" smtClean="0"/>
              <a:t> (23/6/2015</a:t>
            </a:r>
            <a:r>
              <a:rPr lang="en-US" i="1" dirty="0" smtClean="0"/>
              <a:t>)….(continued)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292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Kristanto Santosa</dc:creator>
  <cp:lastModifiedBy>User</cp:lastModifiedBy>
  <cp:revision>10</cp:revision>
  <dcterms:created xsi:type="dcterms:W3CDTF">2015-06-23T06:11:21Z</dcterms:created>
  <dcterms:modified xsi:type="dcterms:W3CDTF">2015-06-24T08:38:28Z</dcterms:modified>
</cp:coreProperties>
</file>